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0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2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F6AA-377E-4AD1-BB56-98E748084FB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050F-7F21-4E67-A406-12899ED6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2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805" y="263742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电商系统微服务化的构想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拆分规划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34" y="640373"/>
            <a:ext cx="75819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81" y="1934786"/>
            <a:ext cx="7199973" cy="4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8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52487"/>
            <a:ext cx="11087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823912"/>
            <a:ext cx="11210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54" y="237365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《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进击的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Spring Cloud》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开机仪式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54" y="829773"/>
            <a:ext cx="70770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08" y="3119350"/>
            <a:ext cx="6636361" cy="35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09587"/>
            <a:ext cx="103441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6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566737"/>
            <a:ext cx="120872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25" y="0"/>
            <a:ext cx="346395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9423" y="334108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章节小结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88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661"/>
            <a:ext cx="12192000" cy="59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951"/>
            <a:ext cx="12192000" cy="5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183" y="246158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电商系统微服务化的构想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微服务模块结构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15" y="911082"/>
            <a:ext cx="9142169" cy="52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8" y="0"/>
            <a:ext cx="11423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9780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电商系统微服务化的构想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微服务功能划分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5" y="587317"/>
            <a:ext cx="10017798" cy="62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61975"/>
            <a:ext cx="113633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762"/>
            <a:ext cx="107537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700087"/>
            <a:ext cx="114109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宽屏</PresentationFormat>
  <Paragraphs>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2023-03-14T09:46:10Z</dcterms:created>
  <dcterms:modified xsi:type="dcterms:W3CDTF">2023-03-14T10:00:38Z</dcterms:modified>
</cp:coreProperties>
</file>