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5ED4-E052-4521-A8DE-08C56049B24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619B-A7DD-4660-B813-5E250A8AF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59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5ED4-E052-4521-A8DE-08C56049B24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619B-A7DD-4660-B813-5E250A8AF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79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5ED4-E052-4521-A8DE-08C56049B24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619B-A7DD-4660-B813-5E250A8AF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26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5ED4-E052-4521-A8DE-08C56049B24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619B-A7DD-4660-B813-5E250A8AF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12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5ED4-E052-4521-A8DE-08C56049B24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619B-A7DD-4660-B813-5E250A8AF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4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5ED4-E052-4521-A8DE-08C56049B24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619B-A7DD-4660-B813-5E250A8AF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8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5ED4-E052-4521-A8DE-08C56049B24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619B-A7DD-4660-B813-5E250A8AF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5ED4-E052-4521-A8DE-08C56049B24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619B-A7DD-4660-B813-5E250A8AF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53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5ED4-E052-4521-A8DE-08C56049B24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619B-A7DD-4660-B813-5E250A8AF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47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5ED4-E052-4521-A8DE-08C56049B24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619B-A7DD-4660-B813-5E250A8AF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6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5ED4-E052-4521-A8DE-08C56049B24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619B-A7DD-4660-B813-5E250A8AF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13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65ED4-E052-4521-A8DE-08C56049B244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9619B-A7DD-4660-B813-5E250A8AF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27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limg.mukewang.com/5e12fb6a08bd8bf209801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0"/>
            <a:ext cx="4200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77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</cp:revision>
  <dcterms:created xsi:type="dcterms:W3CDTF">2023-05-01T12:32:46Z</dcterms:created>
  <dcterms:modified xsi:type="dcterms:W3CDTF">2023-05-01T12:33:21Z</dcterms:modified>
</cp:coreProperties>
</file>