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8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5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3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8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4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2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3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2D0A-08C1-46E0-9B12-6FDFB6FD7EA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A439-B3F8-42A8-B612-3D30C124B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87"/>
            <a:ext cx="12192000" cy="65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5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52450"/>
            <a:ext cx="97155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9087"/>
            <a:ext cx="89916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7" y="0"/>
            <a:ext cx="3510696" cy="11847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207" y="1011624"/>
            <a:ext cx="9482889" cy="57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4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6675"/>
            <a:ext cx="120015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8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52462"/>
            <a:ext cx="88392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0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1" y="0"/>
            <a:ext cx="11010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36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2023-05-01T14:13:52Z</dcterms:created>
  <dcterms:modified xsi:type="dcterms:W3CDTF">2023-05-01T14:20:13Z</dcterms:modified>
</cp:coreProperties>
</file>