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659B-983F-47B5-82AC-51FAE7E91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3C1D-AAD1-4D5D-9C16-2D746ACBF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11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659B-983F-47B5-82AC-51FAE7E91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3C1D-AAD1-4D5D-9C16-2D746ACBF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81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659B-983F-47B5-82AC-51FAE7E91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3C1D-AAD1-4D5D-9C16-2D746ACBF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53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659B-983F-47B5-82AC-51FAE7E91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3C1D-AAD1-4D5D-9C16-2D746ACBF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56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659B-983F-47B5-82AC-51FAE7E91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3C1D-AAD1-4D5D-9C16-2D746ACBF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64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659B-983F-47B5-82AC-51FAE7E91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3C1D-AAD1-4D5D-9C16-2D746ACBF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0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659B-983F-47B5-82AC-51FAE7E91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3C1D-AAD1-4D5D-9C16-2D746ACBF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8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659B-983F-47B5-82AC-51FAE7E91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3C1D-AAD1-4D5D-9C16-2D746ACBF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7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659B-983F-47B5-82AC-51FAE7E91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3C1D-AAD1-4D5D-9C16-2D746ACBF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70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659B-983F-47B5-82AC-51FAE7E91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3C1D-AAD1-4D5D-9C16-2D746ACBF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7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659B-983F-47B5-82AC-51FAE7E91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3C1D-AAD1-4D5D-9C16-2D746ACBF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9659B-983F-47B5-82AC-51FAE7E91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13C1D-AAD1-4D5D-9C16-2D746ACBF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19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76212"/>
            <a:ext cx="1155382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1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30" y="937478"/>
            <a:ext cx="4006971" cy="306302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3431" y="545123"/>
            <a:ext cx="10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Eureka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937113"/>
            <a:ext cx="3886200" cy="2609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57346" y="556846"/>
            <a:ext cx="10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Ribbon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119" y="4503127"/>
            <a:ext cx="4229100" cy="2019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60277" y="4120661"/>
            <a:ext cx="10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01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5" y="4239496"/>
            <a:ext cx="5923450" cy="20697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4269" y="612530"/>
            <a:ext cx="146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Feign</a:t>
            </a:r>
            <a:r>
              <a:rPr lang="zh-CN" altLang="en-US" dirty="0" smtClean="0"/>
              <a:t>启动类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64" y="1044453"/>
            <a:ext cx="5391150" cy="2447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4446" y="3771899"/>
            <a:ext cx="188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Feign</a:t>
            </a:r>
            <a:r>
              <a:rPr lang="zh-CN" altLang="en-US" dirty="0" smtClean="0"/>
              <a:t>测试结果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55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60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6</cp:revision>
  <dcterms:created xsi:type="dcterms:W3CDTF">2023-05-01T14:38:56Z</dcterms:created>
  <dcterms:modified xsi:type="dcterms:W3CDTF">2023-05-01T14:52:03Z</dcterms:modified>
</cp:coreProperties>
</file>