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0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2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4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473D-0FB4-4599-BAFB-EC273B5F6D2D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FE9E-C6D1-49A9-A403-28C3E931B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6684" y="281326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降级熔断规划（一）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 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规划主链路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77" y="103309"/>
            <a:ext cx="1907931" cy="6293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69" y="981104"/>
            <a:ext cx="9487266" cy="5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1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34"/>
            <a:ext cx="12192000" cy="60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5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8575"/>
            <a:ext cx="118586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943"/>
            <a:ext cx="12192000" cy="58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90119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 业务与容灾策略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99" y="0"/>
            <a:ext cx="7400925" cy="1466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3" y="1418126"/>
            <a:ext cx="107442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442912"/>
            <a:ext cx="92678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90537"/>
            <a:ext cx="87820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938212"/>
            <a:ext cx="9829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395287"/>
            <a:ext cx="115728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6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宽屏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2023-05-08T12:02:06Z</dcterms:created>
  <dcterms:modified xsi:type="dcterms:W3CDTF">2023-05-08T12:19:50Z</dcterms:modified>
</cp:coreProperties>
</file>