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3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04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2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5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6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A0465-9011-462F-A54D-202755966F4C}" type="datetimeFigureOut">
              <a:rPr lang="zh-CN" altLang="en-US" smtClean="0"/>
              <a:t>2023/5/12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7F21E-C199-4B29-A4BF-9685281252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0975"/>
            <a:ext cx="11763375" cy="64960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3239" y="439588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 smtClean="0">
                <a:solidFill>
                  <a:srgbClr val="1C1F21"/>
                </a:solidFill>
                <a:effectLst/>
                <a:latin typeface="PingFang SC"/>
              </a:rPr>
              <a:t>使用对称性密钥进行加解密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4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083" y="0"/>
            <a:ext cx="10369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# 不限长度的JCE组件组件下载（注意下载对应JDK版本的组件）</a:t>
            </a:r>
          </a:p>
          <a:p>
            <a:r>
              <a:rPr lang="zh-CN" altLang="en-US" dirty="0" smtClean="0"/>
              <a:t># https://www.oracle.com/technetwork/java/javase/downloads/jce-all-download-5170447.html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4" y="678839"/>
            <a:ext cx="6953983" cy="2088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52" y="2886075"/>
            <a:ext cx="91535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34808" cy="23793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77" y="0"/>
            <a:ext cx="6013940" cy="24642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80" y="2999273"/>
            <a:ext cx="6820267" cy="37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565531" cy="30549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00601" y="791308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加密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84636"/>
            <a:ext cx="7620000" cy="40733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88616" y="3941885"/>
            <a:ext cx="7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42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58000" cy="25217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28038" y="571500"/>
            <a:ext cx="253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添加加密内容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77" y="2656742"/>
            <a:ext cx="5029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28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26"/>
            <a:ext cx="5408558" cy="27475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840"/>
            <a:ext cx="8343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11</cp:revision>
  <dcterms:created xsi:type="dcterms:W3CDTF">2023-05-12T12:29:47Z</dcterms:created>
  <dcterms:modified xsi:type="dcterms:W3CDTF">2023-05-12T12:52:22Z</dcterms:modified>
</cp:coreProperties>
</file>