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9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0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3597-0482-4268-9684-1C01ACE211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4CEE-D1C7-4482-8553-232CA45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66675"/>
            <a:ext cx="117157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8823" cy="35992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31" y="2973461"/>
            <a:ext cx="6855069" cy="38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创建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Github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文件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95"/>
            <a:ext cx="8469532" cy="2604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0262"/>
            <a:ext cx="7798777" cy="31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145" y="10548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用户中心改造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92" y="1481871"/>
            <a:ext cx="403860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2" y="4236427"/>
            <a:ext cx="5806585" cy="2322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095" y="3684342"/>
            <a:ext cx="5619750" cy="2847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75" y="2452321"/>
            <a:ext cx="4962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668"/>
            <a:ext cx="12192000" cy="31844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4654"/>
            <a:ext cx="5546178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8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79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2023-05-13T08:28:07Z</dcterms:created>
  <dcterms:modified xsi:type="dcterms:W3CDTF">2023-05-13T09:22:01Z</dcterms:modified>
</cp:coreProperties>
</file>