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F293-6788-473E-8D2D-B4BC936D759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69C7-EF73-4CA3-BD62-0BC00E070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15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F293-6788-473E-8D2D-B4BC936D759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69C7-EF73-4CA3-BD62-0BC00E070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6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F293-6788-473E-8D2D-B4BC936D759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69C7-EF73-4CA3-BD62-0BC00E070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73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F293-6788-473E-8D2D-B4BC936D759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69C7-EF73-4CA3-BD62-0BC00E070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57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F293-6788-473E-8D2D-B4BC936D759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69C7-EF73-4CA3-BD62-0BC00E070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7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F293-6788-473E-8D2D-B4BC936D759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69C7-EF73-4CA3-BD62-0BC00E070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3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F293-6788-473E-8D2D-B4BC936D759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69C7-EF73-4CA3-BD62-0BC00E070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2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F293-6788-473E-8D2D-B4BC936D759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69C7-EF73-4CA3-BD62-0BC00E070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5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F293-6788-473E-8D2D-B4BC936D759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69C7-EF73-4CA3-BD62-0BC00E070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6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F293-6788-473E-8D2D-B4BC936D759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69C7-EF73-4CA3-BD62-0BC00E070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50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F293-6788-473E-8D2D-B4BC936D759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69C7-EF73-4CA3-BD62-0BC00E070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1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BF293-6788-473E-8D2D-B4BC936D7595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F69C7-EF73-4CA3-BD62-0BC00E0700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0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80962"/>
            <a:ext cx="118586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73" y="0"/>
            <a:ext cx="7332366" cy="37103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946" y="2349328"/>
            <a:ext cx="6644054" cy="24952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362" y="4884579"/>
            <a:ext cx="5518638" cy="19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1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2335" y="175819"/>
            <a:ext cx="3100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搭建配置中心</a:t>
            </a:r>
            <a:r>
              <a:rPr lang="en-US" altLang="zh-CN" b="1" i="0" dirty="0" err="1" smtClean="0">
                <a:solidFill>
                  <a:srgbClr val="1C1F21"/>
                </a:solidFill>
                <a:effectLst/>
                <a:latin typeface="PingFang SC"/>
              </a:rPr>
              <a:t>Config</a:t>
            </a:r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-Server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31" y="644680"/>
            <a:ext cx="10574581" cy="608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6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553799"/>
            <a:ext cx="74295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2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90"/>
            <a:ext cx="7201591" cy="31190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5853"/>
            <a:ext cx="8104677" cy="16642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75313"/>
            <a:ext cx="7120671" cy="177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3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1849" y="457173"/>
            <a:ext cx="2978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搭建</a:t>
            </a:r>
            <a:r>
              <a:rPr lang="en-US" altLang="zh-CN" b="1" i="0" dirty="0" smtClean="0">
                <a:solidFill>
                  <a:srgbClr val="1C1F21"/>
                </a:solidFill>
                <a:effectLst/>
                <a:latin typeface="PingFang SC"/>
              </a:rPr>
              <a:t>Client</a:t>
            </a:r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端直连配置中心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38" y="869603"/>
            <a:ext cx="10250365" cy="580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4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00" y="0"/>
            <a:ext cx="43474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624" y="0"/>
            <a:ext cx="4181475" cy="3181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891" y="3707056"/>
            <a:ext cx="53435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0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550269" cy="23669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4479"/>
            <a:ext cx="8353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5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10</Words>
  <Application>Microsoft Office PowerPoint</Application>
  <PresentationFormat>宽屏</PresentationFormat>
  <Paragraphs>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15</cp:revision>
  <dcterms:created xsi:type="dcterms:W3CDTF">2023-05-12T02:20:38Z</dcterms:created>
  <dcterms:modified xsi:type="dcterms:W3CDTF">2023-05-12T05:27:47Z</dcterms:modified>
</cp:coreProperties>
</file>