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4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6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1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9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6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16C7-5B0B-4CF5-B145-A88901C2C1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1E09-7209-4369-A648-7C054822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4" y="0"/>
            <a:ext cx="1198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57200"/>
            <a:ext cx="11334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81000"/>
            <a:ext cx="107918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7523" cy="6945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6" y="796102"/>
            <a:ext cx="10680456" cy="5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90500"/>
            <a:ext cx="10982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815"/>
            <a:ext cx="12192000" cy="60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162050"/>
            <a:ext cx="11325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99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2023-05-13T10:01:55Z</dcterms:created>
  <dcterms:modified xsi:type="dcterms:W3CDTF">2023-05-13T10:10:24Z</dcterms:modified>
</cp:coreProperties>
</file>