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1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8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9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0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8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0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7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9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0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0BE2-88C0-4D1B-B11F-A76C3806B2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1F86-0AC2-460B-8B65-9C1E95215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3337"/>
            <a:ext cx="116776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4" y="4327410"/>
            <a:ext cx="7033846" cy="2530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89569" cy="47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4398"/>
            <a:ext cx="8288215" cy="29336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0255287" cy="28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7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8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创建网关鉴权服务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021"/>
            <a:ext cx="6638192" cy="27010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1243"/>
            <a:ext cx="7069015" cy="2307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6070"/>
            <a:ext cx="7069015" cy="12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0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568" y="0"/>
            <a:ext cx="386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4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2023-05-15T04:04:58Z</dcterms:created>
  <dcterms:modified xsi:type="dcterms:W3CDTF">2023-05-15T07:40:19Z</dcterms:modified>
</cp:coreProperties>
</file>