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1F8D-A3E4-4EFC-9465-0EFF8A79E61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B037-CC72-40D8-A7A6-19400D3BC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8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1F8D-A3E4-4EFC-9465-0EFF8A79E61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B037-CC72-40D8-A7A6-19400D3BC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50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1F8D-A3E4-4EFC-9465-0EFF8A79E61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B037-CC72-40D8-A7A6-19400D3BC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1F8D-A3E4-4EFC-9465-0EFF8A79E61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B037-CC72-40D8-A7A6-19400D3BC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1F8D-A3E4-4EFC-9465-0EFF8A79E61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B037-CC72-40D8-A7A6-19400D3BC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1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1F8D-A3E4-4EFC-9465-0EFF8A79E61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B037-CC72-40D8-A7A6-19400D3BC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4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1F8D-A3E4-4EFC-9465-0EFF8A79E61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B037-CC72-40D8-A7A6-19400D3BC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4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1F8D-A3E4-4EFC-9465-0EFF8A79E61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B037-CC72-40D8-A7A6-19400D3BC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22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1F8D-A3E4-4EFC-9465-0EFF8A79E61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B037-CC72-40D8-A7A6-19400D3BC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8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1F8D-A3E4-4EFC-9465-0EFF8A79E61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B037-CC72-40D8-A7A6-19400D3BC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0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1F8D-A3E4-4EFC-9465-0EFF8A79E61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B037-CC72-40D8-A7A6-19400D3BC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3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1F8D-A3E4-4EFC-9465-0EFF8A79E61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B037-CC72-40D8-A7A6-19400D3BC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0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66675"/>
            <a:ext cx="121443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4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16079" cy="39741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15" y="0"/>
            <a:ext cx="62484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2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38392" cy="3117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9184"/>
            <a:ext cx="9012115" cy="366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1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18099" cy="3217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729" y="0"/>
            <a:ext cx="7414271" cy="36400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8072"/>
            <a:ext cx="9064869" cy="304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1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9</cp:revision>
  <dcterms:created xsi:type="dcterms:W3CDTF">2023-05-16T03:40:30Z</dcterms:created>
  <dcterms:modified xsi:type="dcterms:W3CDTF">2023-05-16T04:04:11Z</dcterms:modified>
</cp:coreProperties>
</file>