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8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38F0-A803-464A-8694-68D242D71BD0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438A-2E37-402C-B57B-09DAB2442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18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38F0-A803-464A-8694-68D242D71BD0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438A-2E37-402C-B57B-09DAB2442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02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38F0-A803-464A-8694-68D242D71BD0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438A-2E37-402C-B57B-09DAB2442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07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38F0-A803-464A-8694-68D242D71BD0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438A-2E37-402C-B57B-09DAB2442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03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38F0-A803-464A-8694-68D242D71BD0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438A-2E37-402C-B57B-09DAB2442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83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38F0-A803-464A-8694-68D242D71BD0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438A-2E37-402C-B57B-09DAB2442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95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38F0-A803-464A-8694-68D242D71BD0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438A-2E37-402C-B57B-09DAB2442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28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38F0-A803-464A-8694-68D242D71BD0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438A-2E37-402C-B57B-09DAB2442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73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38F0-A803-464A-8694-68D242D71BD0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438A-2E37-402C-B57B-09DAB2442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86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38F0-A803-464A-8694-68D242D71BD0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438A-2E37-402C-B57B-09DAB2442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45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38F0-A803-464A-8694-68D242D71BD0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438A-2E37-402C-B57B-09DAB2442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79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338F0-A803-464A-8694-68D242D71BD0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2438A-2E37-402C-B57B-09DAB2442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17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7113"/>
            <a:ext cx="12192000" cy="564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2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5897"/>
            <a:ext cx="12192000" cy="628210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2399" y="285750"/>
            <a:ext cx="1183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DNS</a:t>
            </a:r>
            <a:r>
              <a:rPr lang="zh-CN" altLang="en-US" dirty="0" smtClean="0"/>
              <a:t>：将域名解析为对应的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IP</a:t>
            </a:r>
            <a:r>
              <a:rPr lang="zh-CN" altLang="en-US" dirty="0" smtClean="0"/>
              <a:t>可能会变，但域名是固定不变的，同时域名也便于用户记忆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0819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987"/>
            <a:ext cx="12192000" cy="621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14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28</Words>
  <Application>Microsoft Office PowerPoint</Application>
  <PresentationFormat>宽屏</PresentationFormat>
  <Paragraphs>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8</cp:revision>
  <dcterms:created xsi:type="dcterms:W3CDTF">2022-12-19T07:20:36Z</dcterms:created>
  <dcterms:modified xsi:type="dcterms:W3CDTF">2022-12-19T07:38:10Z</dcterms:modified>
</cp:coreProperties>
</file>