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7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3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7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1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5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4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7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9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3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9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84A4-D35C-42F3-A33F-9D73773D639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41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835"/>
            <a:ext cx="12192000" cy="61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3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725"/>
            <a:ext cx="12192000" cy="60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5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06" y="122464"/>
            <a:ext cx="8553450" cy="6438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2880" y="592183"/>
            <a:ext cx="317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Nginx</a:t>
            </a:r>
            <a:r>
              <a:rPr lang="zh-CN" altLang="en-US" dirty="0" smtClean="0"/>
              <a:t>跨域配置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62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389" y="592183"/>
            <a:ext cx="331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Nginx</a:t>
            </a:r>
            <a:r>
              <a:rPr lang="zh-CN" altLang="en-US" dirty="0"/>
              <a:t>中配置静态资源防盗链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486" y="223222"/>
            <a:ext cx="82677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9</cp:revision>
  <dcterms:created xsi:type="dcterms:W3CDTF">2022-12-20T14:19:17Z</dcterms:created>
  <dcterms:modified xsi:type="dcterms:W3CDTF">2022-12-20T14:33:22Z</dcterms:modified>
</cp:coreProperties>
</file>