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7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8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0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0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4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3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A16C-EA25-4D91-9A8D-59A55C0EDDF0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5B0B-0D95-406A-8A4C-AB974CA8F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1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847725"/>
            <a:ext cx="117062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628650"/>
            <a:ext cx="119824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12039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14300"/>
            <a:ext cx="118014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95275"/>
            <a:ext cx="98869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5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43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2022-12-24T10:11:18Z</dcterms:created>
  <dcterms:modified xsi:type="dcterms:W3CDTF">2022-12-24T10:17:06Z</dcterms:modified>
</cp:coreProperties>
</file>