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4A16C-EA25-4D91-9A8D-59A55C0EDDF0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05B0B-0D95-406A-8A4C-AB974CA8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68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4A16C-EA25-4D91-9A8D-59A55C0EDDF0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05B0B-0D95-406A-8A4C-AB974CA8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97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4A16C-EA25-4D91-9A8D-59A55C0EDDF0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05B0B-0D95-406A-8A4C-AB974CA8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58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4A16C-EA25-4D91-9A8D-59A55C0EDDF0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05B0B-0D95-406A-8A4C-AB974CA8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62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4A16C-EA25-4D91-9A8D-59A55C0EDDF0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05B0B-0D95-406A-8A4C-AB974CA8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70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4A16C-EA25-4D91-9A8D-59A55C0EDDF0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05B0B-0D95-406A-8A4C-AB974CA8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09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4A16C-EA25-4D91-9A8D-59A55C0EDDF0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05B0B-0D95-406A-8A4C-AB974CA8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0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4A16C-EA25-4D91-9A8D-59A55C0EDDF0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05B0B-0D95-406A-8A4C-AB974CA8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94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4A16C-EA25-4D91-9A8D-59A55C0EDDF0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05B0B-0D95-406A-8A4C-AB974CA8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98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4A16C-EA25-4D91-9A8D-59A55C0EDDF0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05B0B-0D95-406A-8A4C-AB974CA8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03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4A16C-EA25-4D91-9A8D-59A55C0EDDF0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05B0B-0D95-406A-8A4C-AB974CA8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49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4A16C-EA25-4D91-9A8D-59A55C0EDDF0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05B0B-0D95-406A-8A4C-AB974CA8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01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0419"/>
            <a:ext cx="12192000" cy="597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434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850"/>
            <a:ext cx="12192000" cy="559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08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401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2746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8765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921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4904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2384</TotalTime>
  <Words>0</Words>
  <Application>Microsoft Office PowerPoint</Application>
  <PresentationFormat>宽屏</PresentationFormat>
  <Paragraphs>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11</cp:revision>
  <dcterms:created xsi:type="dcterms:W3CDTF">2022-12-24T10:11:18Z</dcterms:created>
  <dcterms:modified xsi:type="dcterms:W3CDTF">2022-12-28T03:23:25Z</dcterms:modified>
</cp:coreProperties>
</file>