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4813-7175-43BA-AC8B-31EAC388B19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8CAF-980C-4301-B5CE-5B26FD70B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2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4813-7175-43BA-AC8B-31EAC388B19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8CAF-980C-4301-B5CE-5B26FD70B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49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4813-7175-43BA-AC8B-31EAC388B19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8CAF-980C-4301-B5CE-5B26FD70B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4813-7175-43BA-AC8B-31EAC388B19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8CAF-980C-4301-B5CE-5B26FD70B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38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4813-7175-43BA-AC8B-31EAC388B19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8CAF-980C-4301-B5CE-5B26FD70B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90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4813-7175-43BA-AC8B-31EAC388B19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8CAF-980C-4301-B5CE-5B26FD70B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8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4813-7175-43BA-AC8B-31EAC388B19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8CAF-980C-4301-B5CE-5B26FD70B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4813-7175-43BA-AC8B-31EAC388B19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8CAF-980C-4301-B5CE-5B26FD70B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9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4813-7175-43BA-AC8B-31EAC388B19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8CAF-980C-4301-B5CE-5B26FD70B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98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4813-7175-43BA-AC8B-31EAC388B19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8CAF-980C-4301-B5CE-5B26FD70B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7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4813-7175-43BA-AC8B-31EAC388B19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8CAF-980C-4301-B5CE-5B26FD70B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97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84813-7175-43BA-AC8B-31EAC388B19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8CAF-980C-4301-B5CE-5B26FD70B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16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300037"/>
            <a:ext cx="119443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9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1" y="0"/>
            <a:ext cx="11842178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20045" y="2481943"/>
            <a:ext cx="14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宕机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68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2" y="0"/>
            <a:ext cx="11886575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2514" y="1236617"/>
            <a:ext cx="734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主备关系：只有一个提供服务，宕机了备用机继续提供服务</a:t>
            </a:r>
            <a:endParaRPr lang="en-US" altLang="zh-CN" dirty="0" smtClean="0"/>
          </a:p>
          <a:p>
            <a:r>
              <a:rPr lang="zh-CN" altLang="en-US" dirty="0" smtClean="0"/>
              <a:t>集群关系：部署的机器都可以提供服务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74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26" y="0"/>
            <a:ext cx="10883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3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27" y="0"/>
            <a:ext cx="11335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4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634"/>
            <a:ext cx="12192000" cy="638673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3142" y="1907177"/>
            <a:ext cx="159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正常情况：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91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2" y="0"/>
            <a:ext cx="12136916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501051" y="3953691"/>
            <a:ext cx="1767840" cy="50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5097" y="4859383"/>
            <a:ext cx="60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高可用：主备机器的性能和配置要大致一样，否则在切换的一瞬间可能使备用机宕机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96684" y="1994264"/>
            <a:ext cx="454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原理：发送心跳检测，监控主机状态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79268" y="1489165"/>
            <a:ext cx="159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主机宕机情况：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51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01051" y="3953691"/>
            <a:ext cx="1767840" cy="50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0"/>
            <a:ext cx="11496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6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01051" y="3953691"/>
            <a:ext cx="1767840" cy="50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34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72</Words>
  <Application>Microsoft Office PowerPoint</Application>
  <PresentationFormat>宽屏</PresentationFormat>
  <Paragraphs>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24</cp:revision>
  <dcterms:created xsi:type="dcterms:W3CDTF">2022-12-29T14:01:37Z</dcterms:created>
  <dcterms:modified xsi:type="dcterms:W3CDTF">2022-12-30T09:07:29Z</dcterms:modified>
</cp:coreProperties>
</file>