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9F31-6E49-4ED2-AFF3-CDF7467E6BE5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E733-BF16-4B56-9317-0194BAF73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8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9F31-6E49-4ED2-AFF3-CDF7467E6BE5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E733-BF16-4B56-9317-0194BAF73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89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9F31-6E49-4ED2-AFF3-CDF7467E6BE5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E733-BF16-4B56-9317-0194BAF73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35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9F31-6E49-4ED2-AFF3-CDF7467E6BE5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E733-BF16-4B56-9317-0194BAF73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33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9F31-6E49-4ED2-AFF3-CDF7467E6BE5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E733-BF16-4B56-9317-0194BAF73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38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9F31-6E49-4ED2-AFF3-CDF7467E6BE5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E733-BF16-4B56-9317-0194BAF73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23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9F31-6E49-4ED2-AFF3-CDF7467E6BE5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E733-BF16-4B56-9317-0194BAF73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37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9F31-6E49-4ED2-AFF3-CDF7467E6BE5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E733-BF16-4B56-9317-0194BAF73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17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9F31-6E49-4ED2-AFF3-CDF7467E6BE5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E733-BF16-4B56-9317-0194BAF73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07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9F31-6E49-4ED2-AFF3-CDF7467E6BE5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E733-BF16-4B56-9317-0194BAF73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13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9F31-6E49-4ED2-AFF3-CDF7467E6BE5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E733-BF16-4B56-9317-0194BAF73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65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A9F31-6E49-4ED2-AFF3-CDF7467E6BE5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6E733-BF16-4B56-9317-0194BAF73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71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890587"/>
            <a:ext cx="120491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6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223837"/>
            <a:ext cx="1192530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2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647700"/>
            <a:ext cx="120015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1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52550"/>
            <a:ext cx="120396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647700"/>
            <a:ext cx="11896725" cy="5562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89463" y="4624252"/>
            <a:ext cx="80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按照负载均衡配置，将不同的请求按照权重分配到不同的服务器中去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030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038225"/>
            <a:ext cx="119443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56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08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</Words>
  <Application>Microsoft Office PowerPoint</Application>
  <PresentationFormat>宽屏</PresentationFormat>
  <Paragraphs>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9</cp:revision>
  <dcterms:created xsi:type="dcterms:W3CDTF">2022-12-31T03:54:05Z</dcterms:created>
  <dcterms:modified xsi:type="dcterms:W3CDTF">2022-12-31T03:58:51Z</dcterms:modified>
</cp:coreProperties>
</file>