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78FD-98EB-4599-802C-7409677F4963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8FF-976A-4657-B0E7-8A650023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78FD-98EB-4599-802C-7409677F4963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8FF-976A-4657-B0E7-8A650023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0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78FD-98EB-4599-802C-7409677F4963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8FF-976A-4657-B0E7-8A650023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2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78FD-98EB-4599-802C-7409677F4963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8FF-976A-4657-B0E7-8A650023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78FD-98EB-4599-802C-7409677F4963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8FF-976A-4657-B0E7-8A650023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78FD-98EB-4599-802C-7409677F4963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8FF-976A-4657-B0E7-8A650023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78FD-98EB-4599-802C-7409677F4963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8FF-976A-4657-B0E7-8A650023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78FD-98EB-4599-802C-7409677F4963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8FF-976A-4657-B0E7-8A650023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1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78FD-98EB-4599-802C-7409677F4963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8FF-976A-4657-B0E7-8A650023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78FD-98EB-4599-802C-7409677F4963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8FF-976A-4657-B0E7-8A650023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78FD-98EB-4599-802C-7409677F4963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8FF-976A-4657-B0E7-8A650023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78FD-98EB-4599-802C-7409677F4963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A8FF-976A-4657-B0E7-8A650023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7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7" y="0"/>
            <a:ext cx="11523306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8091" y="5965372"/>
            <a:ext cx="413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层（</a:t>
            </a:r>
            <a:r>
              <a:rPr lang="en-US" altLang="zh-CN" dirty="0" smtClean="0"/>
              <a:t>IP + </a:t>
            </a:r>
            <a:r>
              <a:rPr lang="zh-CN" altLang="en-US" dirty="0" smtClean="0"/>
              <a:t>端口号）</a:t>
            </a:r>
            <a:r>
              <a:rPr lang="en-US" altLang="zh-CN" dirty="0" smtClean="0"/>
              <a:t>【Linux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层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63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855"/>
            <a:ext cx="12192000" cy="60182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65371" y="401465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无需处理响应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33805" y="653143"/>
            <a:ext cx="343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必须配置网卡，通过网卡配置的通道进行通信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74674" y="2847702"/>
            <a:ext cx="81860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884229" y="2899954"/>
            <a:ext cx="81860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公网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7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221"/>
            <a:ext cx="12192000" cy="55295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64731" y="949235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直接路由模式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31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" y="0"/>
            <a:ext cx="12028714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31726" y="2751908"/>
            <a:ext cx="81860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67703" y="2612571"/>
            <a:ext cx="81860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私网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2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35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103"/>
            <a:ext cx="12192000" cy="58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3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584"/>
            <a:ext cx="12192000" cy="61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6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0"/>
            <a:ext cx="11616612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76547" y="1706880"/>
            <a:ext cx="41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LVS</a:t>
            </a:r>
            <a:r>
              <a:rPr lang="zh-CN" altLang="en-US" dirty="0" smtClean="0"/>
              <a:t>的负载均衡能力要远远好</a:t>
            </a:r>
            <a:r>
              <a:rPr lang="zh-CN" altLang="en-US" dirty="0"/>
              <a:t>于</a:t>
            </a:r>
            <a:r>
              <a:rPr lang="en-US" altLang="zh-CN" dirty="0" smtClean="0"/>
              <a:t>Nginx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1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95"/>
            <a:ext cx="12192000" cy="64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3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793"/>
            <a:ext cx="12192000" cy="62624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48251" y="5355772"/>
            <a:ext cx="250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LVS</a:t>
            </a:r>
            <a:r>
              <a:rPr lang="zh-CN" altLang="en-US" dirty="0" smtClean="0"/>
              <a:t>无需处理响应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86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47"/>
            <a:ext cx="12192000" cy="63221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90651" y="1140823"/>
            <a:ext cx="1262743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原理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9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805"/>
            <a:ext cx="12192000" cy="6122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60229" y="714103"/>
            <a:ext cx="289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基于网络地址转换</a:t>
            </a:r>
            <a:r>
              <a:rPr lang="zh-CN" altLang="en-US" dirty="0"/>
              <a:t>模式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09806" y="2778034"/>
            <a:ext cx="81860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公网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36777" y="1576251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私网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12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550"/>
            <a:ext cx="12192000" cy="61048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08571" y="705394"/>
            <a:ext cx="216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 </a:t>
            </a:r>
            <a:r>
              <a:rPr lang="zh-CN" altLang="en-US" dirty="0" smtClean="0"/>
              <a:t>隧道模式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71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</Words>
  <Application>Microsoft Office PowerPoint</Application>
  <PresentationFormat>宽屏</PresentationFormat>
  <Paragraphs>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42</cp:revision>
  <dcterms:created xsi:type="dcterms:W3CDTF">2022-12-31T06:21:24Z</dcterms:created>
  <dcterms:modified xsi:type="dcterms:W3CDTF">2022-12-31T06:45:28Z</dcterms:modified>
</cp:coreProperties>
</file>