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0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3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7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8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4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26D2-6FC1-41AC-999B-87F63DB96733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DA50-4999-46D7-BFC9-7A76678E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5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09575"/>
            <a:ext cx="117919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7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801"/>
            <a:ext cx="12192000" cy="56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4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42900"/>
            <a:ext cx="120205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33362"/>
            <a:ext cx="118967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22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2023-01-01T14:52:54Z</dcterms:created>
  <dcterms:modified xsi:type="dcterms:W3CDTF">2023-01-01T14:54:52Z</dcterms:modified>
</cp:coreProperties>
</file>