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082B-1683-40F3-9D62-745A526D1E9A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3356-8D12-44B8-A774-81BBFD094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04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082B-1683-40F3-9D62-745A526D1E9A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3356-8D12-44B8-A774-81BBFD094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82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082B-1683-40F3-9D62-745A526D1E9A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3356-8D12-44B8-A774-81BBFD094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67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082B-1683-40F3-9D62-745A526D1E9A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3356-8D12-44B8-A774-81BBFD094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7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082B-1683-40F3-9D62-745A526D1E9A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3356-8D12-44B8-A774-81BBFD094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5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082B-1683-40F3-9D62-745A526D1E9A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3356-8D12-44B8-A774-81BBFD094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16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082B-1683-40F3-9D62-745A526D1E9A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3356-8D12-44B8-A774-81BBFD094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73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082B-1683-40F3-9D62-745A526D1E9A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3356-8D12-44B8-A774-81BBFD094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71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082B-1683-40F3-9D62-745A526D1E9A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3356-8D12-44B8-A774-81BBFD094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86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082B-1683-40F3-9D62-745A526D1E9A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3356-8D12-44B8-A774-81BBFD094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04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082B-1683-40F3-9D62-745A526D1E9A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3356-8D12-44B8-A774-81BBFD094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25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2082B-1683-40F3-9D62-745A526D1E9A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33356-8D12-44B8-A774-81BBFD094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63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608"/>
            <a:ext cx="12192000" cy="641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884"/>
            <a:ext cx="12192000" cy="611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2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397"/>
            <a:ext cx="12192000" cy="666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7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300037"/>
            <a:ext cx="1163002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5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422"/>
            <a:ext cx="12192000" cy="660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9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71450"/>
            <a:ext cx="119634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6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22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6</cp:revision>
  <dcterms:created xsi:type="dcterms:W3CDTF">2023-01-01T14:55:37Z</dcterms:created>
  <dcterms:modified xsi:type="dcterms:W3CDTF">2023-01-01T14:58:59Z</dcterms:modified>
</cp:coreProperties>
</file>