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42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18776-235F-435C-9F37-36ED35B43637}" type="datetimeFigureOut">
              <a:rPr lang="zh-CN" altLang="en-US" smtClean="0"/>
              <a:t>2023/1/4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D8B87-6F67-4525-97B2-C79EC34DBF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1113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18776-235F-435C-9F37-36ED35B43637}" type="datetimeFigureOut">
              <a:rPr lang="zh-CN" altLang="en-US" smtClean="0"/>
              <a:t>2023/1/4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D8B87-6F67-4525-97B2-C79EC34DBF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5156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18776-235F-435C-9F37-36ED35B43637}" type="datetimeFigureOut">
              <a:rPr lang="zh-CN" altLang="en-US" smtClean="0"/>
              <a:t>2023/1/4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D8B87-6F67-4525-97B2-C79EC34DBF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346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18776-235F-435C-9F37-36ED35B43637}" type="datetimeFigureOut">
              <a:rPr lang="zh-CN" altLang="en-US" smtClean="0"/>
              <a:t>2023/1/4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D8B87-6F67-4525-97B2-C79EC34DBF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2973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18776-235F-435C-9F37-36ED35B43637}" type="datetimeFigureOut">
              <a:rPr lang="zh-CN" altLang="en-US" smtClean="0"/>
              <a:t>2023/1/4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D8B87-6F67-4525-97B2-C79EC34DBF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4845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18776-235F-435C-9F37-36ED35B43637}" type="datetimeFigureOut">
              <a:rPr lang="zh-CN" altLang="en-US" smtClean="0"/>
              <a:t>2023/1/4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D8B87-6F67-4525-97B2-C79EC34DBF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5183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18776-235F-435C-9F37-36ED35B43637}" type="datetimeFigureOut">
              <a:rPr lang="zh-CN" altLang="en-US" smtClean="0"/>
              <a:t>2023/1/4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D8B87-6F67-4525-97B2-C79EC34DBF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6909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18776-235F-435C-9F37-36ED35B43637}" type="datetimeFigureOut">
              <a:rPr lang="zh-CN" altLang="en-US" smtClean="0"/>
              <a:t>2023/1/4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D8B87-6F67-4525-97B2-C79EC34DBF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1935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18776-235F-435C-9F37-36ED35B43637}" type="datetimeFigureOut">
              <a:rPr lang="zh-CN" altLang="en-US" smtClean="0"/>
              <a:t>2023/1/4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D8B87-6F67-4525-97B2-C79EC34DBF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3967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18776-235F-435C-9F37-36ED35B43637}" type="datetimeFigureOut">
              <a:rPr lang="zh-CN" altLang="en-US" smtClean="0"/>
              <a:t>2023/1/4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D8B87-6F67-4525-97B2-C79EC34DBF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3692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18776-235F-435C-9F37-36ED35B43637}" type="datetimeFigureOut">
              <a:rPr lang="zh-CN" altLang="en-US" smtClean="0"/>
              <a:t>2023/1/4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D8B87-6F67-4525-97B2-C79EC34DBF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568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D18776-235F-435C-9F37-36ED35B43637}" type="datetimeFigureOut">
              <a:rPr lang="zh-CN" altLang="en-US" smtClean="0"/>
              <a:t>2023/1/4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BD8B87-6F67-4525-97B2-C79EC34DBF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37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2427"/>
            <a:ext cx="12192000" cy="6133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011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7791"/>
            <a:ext cx="12192000" cy="6042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994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1290"/>
            <a:ext cx="12192000" cy="6075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118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9271"/>
            <a:ext cx="12192000" cy="6079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736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26125"/>
            <a:ext cx="12192000" cy="600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283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1594"/>
            <a:ext cx="12192000" cy="5954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023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1681"/>
            <a:ext cx="12192000" cy="5494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634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0543"/>
            <a:ext cx="12192000" cy="613691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553097" y="5991497"/>
            <a:ext cx="3309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en-US" altLang="zh-CN" dirty="0"/>
              <a:t>.</a:t>
            </a:r>
            <a:r>
              <a:rPr lang="zh-CN" altLang="en-US" dirty="0" smtClean="0"/>
              <a:t>多路复用器采用非阻塞模型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8582298" y="1650274"/>
            <a:ext cx="3309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2.</a:t>
            </a:r>
            <a:r>
              <a:rPr lang="zh-CN" altLang="en-US" dirty="0" smtClean="0"/>
              <a:t>基于内存进行</a:t>
            </a:r>
            <a:r>
              <a:rPr lang="en-US" altLang="zh-CN" dirty="0" smtClean="0"/>
              <a:t>IO</a:t>
            </a:r>
            <a:r>
              <a:rPr lang="zh-CN" altLang="en-US" dirty="0" smtClean="0"/>
              <a:t>操作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56753" y="278674"/>
            <a:ext cx="2473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Redis</a:t>
            </a:r>
            <a:r>
              <a:rPr lang="zh-CN" altLang="en-US" dirty="0" smtClean="0"/>
              <a:t>速度快的原因：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02429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46049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20</Words>
  <Application>Microsoft Office PowerPoint</Application>
  <PresentationFormat>宽屏</PresentationFormat>
  <Paragraphs>3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帐户</dc:creator>
  <cp:lastModifiedBy>Microsoft 帐户</cp:lastModifiedBy>
  <cp:revision>16</cp:revision>
  <dcterms:created xsi:type="dcterms:W3CDTF">2023-01-04T14:33:51Z</dcterms:created>
  <dcterms:modified xsi:type="dcterms:W3CDTF">2023-01-04T14:46:49Z</dcterms:modified>
</cp:coreProperties>
</file>