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1924-B6BE-4864-ABEB-C35A80B15D6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9B10-5B43-4640-A579-10CC9CD7D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3825"/>
            <a:ext cx="121348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00037"/>
            <a:ext cx="108108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855"/>
            <a:ext cx="12192000" cy="49022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1432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发布与订阅（类似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8425" y="250507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订阅者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7525" y="246697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订阅者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28850" y="234315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02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953"/>
            <a:ext cx="12192000" cy="59140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025" y="189547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发布者发布消息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0" y="349567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接收消息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1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978"/>
            <a:ext cx="12192000" cy="57760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9175" y="477202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接收消息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0" y="349567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接收消息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725" y="276225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发布者发布消息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4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280"/>
            <a:ext cx="12192000" cy="5675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01100" y="63912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批量订阅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0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399"/>
            <a:ext cx="12192000" cy="56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0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2023-01-06T16:27:28Z</dcterms:created>
  <dcterms:modified xsi:type="dcterms:W3CDTF">2023-01-06T16:37:28Z</dcterms:modified>
</cp:coreProperties>
</file>