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9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0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7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1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5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6D35-7A6C-4D48-8181-35C20E7F276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13B9-62FC-4CD6-AD27-E1502313B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530"/>
            <a:ext cx="12192000" cy="5696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2560" y="5277395"/>
            <a:ext cx="24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网络传输</a:t>
            </a:r>
            <a:endParaRPr lang="en-US" altLang="zh-CN" dirty="0" smtClean="0"/>
          </a:p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通过磁盘文件同步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6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95412"/>
            <a:ext cx="10458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71450"/>
            <a:ext cx="88582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888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4172"/>
            <a:ext cx="12192000" cy="29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7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221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402"/>
            <a:ext cx="12192000" cy="2042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09554" y="2063932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启用无磁盘复制则设置为 </a:t>
            </a:r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14800" y="4750527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无磁盘复制等待时间 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7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31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2023-01-07T03:31:37Z</dcterms:created>
  <dcterms:modified xsi:type="dcterms:W3CDTF">2023-01-07T03:39:28Z</dcterms:modified>
</cp:coreProperties>
</file>