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929C-CA01-44CA-BAED-FA989FD5D13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A5B-2C2F-4EA5-B59B-46B6C54A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44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929C-CA01-44CA-BAED-FA989FD5D13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A5B-2C2F-4EA5-B59B-46B6C54A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3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929C-CA01-44CA-BAED-FA989FD5D13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A5B-2C2F-4EA5-B59B-46B6C54A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3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929C-CA01-44CA-BAED-FA989FD5D13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A5B-2C2F-4EA5-B59B-46B6C54A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1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929C-CA01-44CA-BAED-FA989FD5D13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A5B-2C2F-4EA5-B59B-46B6C54A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0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929C-CA01-44CA-BAED-FA989FD5D13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A5B-2C2F-4EA5-B59B-46B6C54A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0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929C-CA01-44CA-BAED-FA989FD5D13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A5B-2C2F-4EA5-B59B-46B6C54A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7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929C-CA01-44CA-BAED-FA989FD5D13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A5B-2C2F-4EA5-B59B-46B6C54A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41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929C-CA01-44CA-BAED-FA989FD5D13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A5B-2C2F-4EA5-B59B-46B6C54A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9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929C-CA01-44CA-BAED-FA989FD5D13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A5B-2C2F-4EA5-B59B-46B6C54A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0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929C-CA01-44CA-BAED-FA989FD5D13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A5B-2C2F-4EA5-B59B-46B6C54A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929C-CA01-44CA-BAED-FA989FD5D13E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9A5B-2C2F-4EA5-B59B-46B6C54A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56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97" y="965682"/>
            <a:ext cx="6217096" cy="39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8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43"/>
            <a:ext cx="12192000" cy="679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7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42862"/>
            <a:ext cx="105632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5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47625"/>
            <a:ext cx="1072515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0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8090" y="983226"/>
            <a:ext cx="89670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哨兵信息检查：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查看</a:t>
            </a:r>
            <a:r>
              <a:rPr lang="en-US" altLang="zh-CN" dirty="0" err="1"/>
              <a:t>imooc</a:t>
            </a:r>
            <a:r>
              <a:rPr lang="en-US" altLang="zh-CN" dirty="0"/>
              <a:t>-master</a:t>
            </a:r>
            <a:r>
              <a:rPr lang="zh-CN" altLang="en-US" dirty="0"/>
              <a:t>下的</a:t>
            </a:r>
            <a:r>
              <a:rPr lang="en-US" altLang="zh-CN" dirty="0"/>
              <a:t>master</a:t>
            </a:r>
            <a:r>
              <a:rPr lang="zh-CN" altLang="en-US" dirty="0"/>
              <a:t>节点信息</a:t>
            </a:r>
          </a:p>
          <a:p>
            <a:r>
              <a:rPr lang="en-US" altLang="zh-CN" dirty="0"/>
              <a:t>sentinel master </a:t>
            </a:r>
            <a:r>
              <a:rPr lang="en-US" altLang="zh-CN" dirty="0" err="1"/>
              <a:t>imooc</a:t>
            </a:r>
            <a:r>
              <a:rPr lang="en-US" altLang="zh-CN" dirty="0"/>
              <a:t>-master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查看</a:t>
            </a:r>
            <a:r>
              <a:rPr lang="en-US" altLang="zh-CN" dirty="0" err="1"/>
              <a:t>imooc</a:t>
            </a:r>
            <a:r>
              <a:rPr lang="en-US" altLang="zh-CN" dirty="0"/>
              <a:t>-master</a:t>
            </a:r>
            <a:r>
              <a:rPr lang="zh-CN" altLang="en-US" dirty="0"/>
              <a:t>下的</a:t>
            </a:r>
            <a:r>
              <a:rPr lang="en-US" altLang="zh-CN" dirty="0"/>
              <a:t>slaves</a:t>
            </a:r>
            <a:r>
              <a:rPr lang="zh-CN" altLang="en-US" dirty="0"/>
              <a:t>节点信息</a:t>
            </a:r>
          </a:p>
          <a:p>
            <a:r>
              <a:rPr lang="en-US" altLang="zh-CN" dirty="0"/>
              <a:t>sentinel slaves </a:t>
            </a:r>
            <a:r>
              <a:rPr lang="en-US" altLang="zh-CN" dirty="0" err="1"/>
              <a:t>imooc</a:t>
            </a:r>
            <a:r>
              <a:rPr lang="en-US" altLang="zh-CN" dirty="0"/>
              <a:t>-master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查看</a:t>
            </a:r>
            <a:r>
              <a:rPr lang="en-US" altLang="zh-CN" dirty="0" err="1"/>
              <a:t>imooc</a:t>
            </a:r>
            <a:r>
              <a:rPr lang="en-US" altLang="zh-CN" dirty="0"/>
              <a:t>-master</a:t>
            </a:r>
            <a:r>
              <a:rPr lang="zh-CN" altLang="en-US" dirty="0"/>
              <a:t>下的哨兵节点信息</a:t>
            </a:r>
          </a:p>
          <a:p>
            <a:r>
              <a:rPr lang="en-US" altLang="zh-CN" dirty="0"/>
              <a:t>sentinel sentinels </a:t>
            </a:r>
            <a:r>
              <a:rPr lang="en-US" altLang="zh-CN" dirty="0" err="1"/>
              <a:t>imooc</a:t>
            </a:r>
            <a:r>
              <a:rPr lang="en-US" altLang="zh-CN" dirty="0"/>
              <a:t>-master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021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5575" y="865239"/>
            <a:ext cx="87605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哨兵模式配置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spring: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redis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database: 1</a:t>
            </a:r>
          </a:p>
          <a:p>
            <a:r>
              <a:rPr lang="en-US" altLang="zh-CN" dirty="0"/>
              <a:t>    password: </a:t>
            </a:r>
            <a:r>
              <a:rPr lang="en-US" altLang="zh-CN" dirty="0" err="1"/>
              <a:t>imooc</a:t>
            </a:r>
            <a:endParaRPr lang="en-US" altLang="zh-CN" dirty="0"/>
          </a:p>
          <a:p>
            <a:r>
              <a:rPr lang="en-US" altLang="zh-CN" dirty="0"/>
              <a:t>    sentinel:</a:t>
            </a:r>
          </a:p>
          <a:p>
            <a:r>
              <a:rPr lang="en-US" altLang="zh-CN" dirty="0"/>
              <a:t>      master: </a:t>
            </a:r>
            <a:r>
              <a:rPr lang="en-US" altLang="zh-CN" dirty="0" err="1"/>
              <a:t>imooc</a:t>
            </a:r>
            <a:r>
              <a:rPr lang="en-US" altLang="zh-CN" dirty="0"/>
              <a:t>-master</a:t>
            </a:r>
          </a:p>
          <a:p>
            <a:r>
              <a:rPr lang="en-US" altLang="zh-CN" dirty="0"/>
              <a:t>      nodes: </a:t>
            </a:r>
            <a:r>
              <a:rPr lang="en-US" altLang="zh-CN" dirty="0" smtClean="0"/>
              <a:t>192.168.1.191:26379,192.168.1.192:26379,192.168.1.193:26379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198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17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2" y="3352799"/>
            <a:ext cx="5789229" cy="33179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6" y="174173"/>
            <a:ext cx="5521234" cy="309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0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533400"/>
            <a:ext cx="96107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9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04787"/>
            <a:ext cx="11087100" cy="6448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02583" y="1140824"/>
            <a:ext cx="272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Slave</a:t>
            </a:r>
            <a:r>
              <a:rPr lang="zh-CN" altLang="en-US" dirty="0" smtClean="0"/>
              <a:t>只能读，不能写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74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80975"/>
            <a:ext cx="10248900" cy="6496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04959" y="3596639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挂了就都不能用了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31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34" y="0"/>
            <a:ext cx="10500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4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35" y="0"/>
            <a:ext cx="1127073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7051" y="1750423"/>
            <a:ext cx="379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个哨兵发现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节点挂了，不进行故障转移，因为网络等问题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83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73" y="0"/>
            <a:ext cx="11436254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2880" y="2795452"/>
            <a:ext cx="379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个哨兵发现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节点挂了，</a:t>
            </a:r>
            <a:endParaRPr lang="en-US" altLang="zh-CN" dirty="0" smtClean="0"/>
          </a:p>
          <a:p>
            <a:r>
              <a:rPr lang="zh-CN" altLang="en-US" dirty="0" smtClean="0"/>
              <a:t>要进行故障转移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04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19" y="0"/>
            <a:ext cx="11473962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9966" y="4101737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通过选举机制产生新的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节点继续提供服务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64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124</Words>
  <Application>Microsoft Office PowerPoint</Application>
  <PresentationFormat>宽屏</PresentationFormat>
  <Paragraphs>25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35</cp:revision>
  <dcterms:created xsi:type="dcterms:W3CDTF">2023-01-07T07:50:35Z</dcterms:created>
  <dcterms:modified xsi:type="dcterms:W3CDTF">2023-01-07T08:13:14Z</dcterms:modified>
</cp:coreProperties>
</file>