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9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9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5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2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44F0-2125-40D8-B7F9-83FCA427EF4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F896-77FF-41AD-B3F6-ADD2ADADA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9" y="770436"/>
            <a:ext cx="7839075" cy="127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2" y="2909616"/>
            <a:ext cx="9686925" cy="3686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966" y="287383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三主三从槽节点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9486" y="2399211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三主三从槽节点平均分配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21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2924" y="727556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Springboot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集成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Redis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集群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0853" y="1577097"/>
            <a:ext cx="128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#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集群模式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password: </a:t>
            </a:r>
            <a:r>
              <a:rPr lang="en-US" altLang="zh-CN" dirty="0" err="1" smtClean="0"/>
              <a:t>imooc</a:t>
            </a:r>
            <a:endParaRPr lang="en-US" altLang="zh-CN" dirty="0" smtClean="0"/>
          </a:p>
          <a:p>
            <a:r>
              <a:rPr lang="en-US" altLang="zh-CN" dirty="0" smtClean="0"/>
              <a:t>    cluster:</a:t>
            </a:r>
          </a:p>
          <a:p>
            <a:r>
              <a:rPr lang="en-US" altLang="zh-CN" dirty="0" smtClean="0"/>
              <a:t>      nodes: 192.168.1.201:6379,192.168.1.202:6379,192.168.1.203:6379,192.168.1.204:6379,192.168.1.205:6379,192.168.1.206:6379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6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87"/>
            <a:ext cx="11582400" cy="682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5474" y="2690948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数据存在槽中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43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24" y="0"/>
            <a:ext cx="995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57162"/>
            <a:ext cx="119538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30" y="1524408"/>
            <a:ext cx="9972675" cy="4105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5657" y="72281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平均分配给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节点没有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53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46"/>
            <a:ext cx="12192000" cy="5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096"/>
            <a:ext cx="12192000" cy="35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81087"/>
            <a:ext cx="8801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581025"/>
            <a:ext cx="92392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5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宽屏</PresentationFormat>
  <Paragraphs>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23</cp:revision>
  <dcterms:created xsi:type="dcterms:W3CDTF">2023-01-07T09:23:54Z</dcterms:created>
  <dcterms:modified xsi:type="dcterms:W3CDTF">2023-01-07T09:52:12Z</dcterms:modified>
</cp:coreProperties>
</file>