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640D-C18A-4D99-AFD7-BA4C377D9704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F648-7537-4618-9A7F-8C74BDDC5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36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640D-C18A-4D99-AFD7-BA4C377D9704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F648-7537-4618-9A7F-8C74BDDC5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85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640D-C18A-4D99-AFD7-BA4C377D9704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F648-7537-4618-9A7F-8C74BDDC5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01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640D-C18A-4D99-AFD7-BA4C377D9704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F648-7537-4618-9A7F-8C74BDDC5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57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640D-C18A-4D99-AFD7-BA4C377D9704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F648-7537-4618-9A7F-8C74BDDC5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45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640D-C18A-4D99-AFD7-BA4C377D9704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F648-7537-4618-9A7F-8C74BDDC5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63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640D-C18A-4D99-AFD7-BA4C377D9704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F648-7537-4618-9A7F-8C74BDDC5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01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640D-C18A-4D99-AFD7-BA4C377D9704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F648-7537-4618-9A7F-8C74BDDC5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76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640D-C18A-4D99-AFD7-BA4C377D9704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F648-7537-4618-9A7F-8C74BDDC5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21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640D-C18A-4D99-AFD7-BA4C377D9704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F648-7537-4618-9A7F-8C74BDDC5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55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640D-C18A-4D99-AFD7-BA4C377D9704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F648-7537-4618-9A7F-8C74BDDC5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69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640D-C18A-4D99-AFD7-BA4C377D9704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6F648-7537-4618-9A7F-8C74BDDC5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36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076325"/>
            <a:ext cx="8391525" cy="4705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6719" y="426720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缓存穿透的解决方案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07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9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63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47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13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宽屏</PresentationFormat>
  <Paragraphs>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4</cp:revision>
  <dcterms:created xsi:type="dcterms:W3CDTF">2023-01-07T12:26:32Z</dcterms:created>
  <dcterms:modified xsi:type="dcterms:W3CDTF">2023-01-07T12:32:05Z</dcterms:modified>
</cp:coreProperties>
</file>