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030A-834E-42E6-984B-13454F33844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6F02-B1A6-4A28-A71D-9079AF726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1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030A-834E-42E6-984B-13454F33844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6F02-B1A6-4A28-A71D-9079AF726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67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030A-834E-42E6-984B-13454F33844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6F02-B1A6-4A28-A71D-9079AF726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1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030A-834E-42E6-984B-13454F33844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6F02-B1A6-4A28-A71D-9079AF726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88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030A-834E-42E6-984B-13454F33844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6F02-B1A6-4A28-A71D-9079AF726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1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030A-834E-42E6-984B-13454F33844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6F02-B1A6-4A28-A71D-9079AF726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15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030A-834E-42E6-984B-13454F33844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6F02-B1A6-4A28-A71D-9079AF726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54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030A-834E-42E6-984B-13454F33844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6F02-B1A6-4A28-A71D-9079AF726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3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030A-834E-42E6-984B-13454F33844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6F02-B1A6-4A28-A71D-9079AF726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58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030A-834E-42E6-984B-13454F33844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6F02-B1A6-4A28-A71D-9079AF726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0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030A-834E-42E6-984B-13454F33844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6F02-B1A6-4A28-A71D-9079AF726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0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B030A-834E-42E6-984B-13454F33844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16F02-B1A6-4A28-A71D-9079AF726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41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03" y="215673"/>
            <a:ext cx="4267200" cy="2943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8181"/>
            <a:ext cx="12192000" cy="189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1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58" y="887049"/>
            <a:ext cx="4248150" cy="2314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777" y="1241379"/>
            <a:ext cx="4876800" cy="1971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47292"/>
            <a:ext cx="12192000" cy="18889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7496" y="387922"/>
            <a:ext cx="2395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multiGet批量查询优化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92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3362"/>
            <a:ext cx="99060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6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90500"/>
            <a:ext cx="1008697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237" y="466300"/>
            <a:ext cx="2632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smtClean="0">
                <a:solidFill>
                  <a:srgbClr val="1C1F21"/>
                </a:solidFill>
                <a:effectLst/>
                <a:latin typeface="PingFang SC"/>
              </a:rPr>
              <a:t>pipeline </a:t>
            </a:r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批量查询优化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24" y="959983"/>
            <a:ext cx="5463284" cy="35249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5" y="4744720"/>
            <a:ext cx="11773988" cy="181515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09508" y="2203268"/>
            <a:ext cx="3317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 smtClean="0">
                <a:solidFill>
                  <a:srgbClr val="1C1F21"/>
                </a:solidFill>
                <a:effectLst/>
                <a:latin typeface="PingFang SC"/>
              </a:rPr>
              <a:t>Pipeline</a:t>
            </a:r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支持</a:t>
            </a:r>
            <a:r>
              <a:rPr lang="zh-CN" altLang="en-US" dirty="0" smtClean="0"/>
              <a:t>类型更丰富，</a:t>
            </a:r>
            <a:r>
              <a:rPr lang="zh-CN" altLang="en-US" dirty="0" smtClean="0"/>
              <a:t> multiGet只能获取批量</a:t>
            </a:r>
            <a:r>
              <a:rPr lang="en-US" altLang="zh-CN" dirty="0" smtClean="0"/>
              <a:t>String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01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88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</Words>
  <Application>Microsoft Office PowerPoint</Application>
  <PresentationFormat>宽屏</PresentationFormat>
  <Paragraphs>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22</cp:revision>
  <dcterms:created xsi:type="dcterms:W3CDTF">2023-01-07T13:11:22Z</dcterms:created>
  <dcterms:modified xsi:type="dcterms:W3CDTF">2023-01-07T14:08:04Z</dcterms:modified>
</cp:coreProperties>
</file>