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4" autoAdjust="0"/>
    <p:restoredTop sz="94660"/>
  </p:normalViewPr>
  <p:slideViewPr>
    <p:cSldViewPr snapToGrid="0">
      <p:cViewPr>
        <p:scale>
          <a:sx n="75" d="100"/>
          <a:sy n="75" d="100"/>
        </p:scale>
        <p:origin x="1644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B96-7C43-4B51-9417-A57022FE230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47-35FF-4696-A620-73488E96E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61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B96-7C43-4B51-9417-A57022FE230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47-35FF-4696-A620-73488E96E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67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B96-7C43-4B51-9417-A57022FE230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47-35FF-4696-A620-73488E96E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98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B96-7C43-4B51-9417-A57022FE230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47-35FF-4696-A620-73488E96E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5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B96-7C43-4B51-9417-A57022FE230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47-35FF-4696-A620-73488E96E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6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B96-7C43-4B51-9417-A57022FE230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47-35FF-4696-A620-73488E96E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58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B96-7C43-4B51-9417-A57022FE230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47-35FF-4696-A620-73488E96E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70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B96-7C43-4B51-9417-A57022FE230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47-35FF-4696-A620-73488E96E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4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B96-7C43-4B51-9417-A57022FE230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47-35FF-4696-A620-73488E96E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53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B96-7C43-4B51-9417-A57022FE230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47-35FF-4696-A620-73488E96E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05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B96-7C43-4B51-9417-A57022FE230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47-35FF-4696-A620-73488E96E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33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6B96-7C43-4B51-9417-A57022FE230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3BE47-35FF-4696-A620-73488E96E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39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194"/>
            <a:ext cx="12192000" cy="616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6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53" y="0"/>
            <a:ext cx="11336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06" y="0"/>
            <a:ext cx="11736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1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576"/>
            <a:ext cx="12192000" cy="62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2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33337"/>
            <a:ext cx="1193482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28587"/>
            <a:ext cx="114204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802"/>
            <a:ext cx="12192000" cy="625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6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5"/>
            <a:ext cx="12192000" cy="678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8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097"/>
            <a:ext cx="12192000" cy="626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6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268"/>
            <a:ext cx="12192000" cy="634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551"/>
            <a:ext cx="12192000" cy="603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89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15</cp:revision>
  <dcterms:created xsi:type="dcterms:W3CDTF">2022-11-27T12:59:34Z</dcterms:created>
  <dcterms:modified xsi:type="dcterms:W3CDTF">2022-11-27T13:09:47Z</dcterms:modified>
</cp:coreProperties>
</file>