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5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0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2E24-4253-4413-B080-B3A95BCA3FA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42D5-1974-4D98-9E29-5E74AABBF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94" y="0"/>
            <a:ext cx="6469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95275"/>
            <a:ext cx="102393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95275"/>
            <a:ext cx="107156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19112"/>
            <a:ext cx="112299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2022-11-27T13:10:13Z</dcterms:created>
  <dcterms:modified xsi:type="dcterms:W3CDTF">2022-11-27T13:19:54Z</dcterms:modified>
</cp:coreProperties>
</file>