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78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9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93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1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45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0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10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9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89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51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7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29E47-4A96-47C7-B08C-C5A5F6935A4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14EA-3023-46A4-BDE1-1B112DE8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90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34" y="0"/>
            <a:ext cx="11108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73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3657" y="130198"/>
            <a:ext cx="274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C1F21"/>
                </a:solidFill>
                <a:latin typeface="PingFang SC"/>
              </a:rPr>
              <a:t>数据库物理外键移除原因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943" y="581025"/>
            <a:ext cx="8613386" cy="573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7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8347" y="101740"/>
            <a:ext cx="321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1C1F21"/>
                </a:solidFill>
                <a:latin typeface="PingFang SC"/>
              </a:rPr>
              <a:t>MyBatis</a:t>
            </a:r>
            <a:r>
              <a:rPr lang="en-US" altLang="zh-CN" b="1" dirty="0">
                <a:solidFill>
                  <a:srgbClr val="1C1F21"/>
                </a:solidFill>
                <a:latin typeface="PingFang SC"/>
              </a:rPr>
              <a:t> </a:t>
            </a:r>
            <a:r>
              <a:rPr lang="zh-CN" altLang="en-US" b="1" dirty="0">
                <a:solidFill>
                  <a:srgbClr val="1C1F21"/>
                </a:solidFill>
                <a:latin typeface="PingFang SC"/>
              </a:rPr>
              <a:t>数据库逆向生成工具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370" y="674559"/>
            <a:ext cx="9671200" cy="578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7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508" y="0"/>
            <a:ext cx="9018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3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812" y="0"/>
            <a:ext cx="8698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87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742950"/>
            <a:ext cx="94964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81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08" y="775718"/>
            <a:ext cx="8294478" cy="512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7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607"/>
            <a:ext cx="12192000" cy="654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04775"/>
            <a:ext cx="1077277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6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76" y="0"/>
            <a:ext cx="10725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2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57150"/>
            <a:ext cx="113538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9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172" y="120134"/>
            <a:ext cx="274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C1F21"/>
                </a:solidFill>
                <a:latin typeface="PingFang SC"/>
              </a:rPr>
              <a:t>前后端分离开发模式讲解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79" y="520700"/>
            <a:ext cx="10474701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0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411"/>
            <a:ext cx="12192000" cy="676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3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7434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C1F21"/>
                </a:solidFill>
                <a:latin typeface="PingFang SC"/>
              </a:rPr>
              <a:t>项目分层设计原则讲解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59832"/>
            <a:ext cx="11798300" cy="612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28600"/>
            <a:ext cx="11353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0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3661" y="323334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C1F21"/>
                </a:solidFill>
                <a:latin typeface="PingFang SC"/>
              </a:rPr>
              <a:t>构建聚合工程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34080"/>
            <a:ext cx="11239500" cy="12524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25" y="1071562"/>
            <a:ext cx="82105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5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26</Words>
  <Application>Microsoft Office PowerPoint</Application>
  <PresentationFormat>宽屏</PresentationFormat>
  <Paragraphs>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58</cp:revision>
  <dcterms:created xsi:type="dcterms:W3CDTF">2022-11-27T13:23:38Z</dcterms:created>
  <dcterms:modified xsi:type="dcterms:W3CDTF">2022-11-29T06:39:31Z</dcterms:modified>
</cp:coreProperties>
</file>