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92" r:id="rId4"/>
    <p:sldId id="293" r:id="rId5"/>
    <p:sldId id="294" r:id="rId6"/>
    <p:sldId id="295" r:id="rId7"/>
    <p:sldId id="296" r:id="rId8"/>
    <p:sldId id="298" r:id="rId9"/>
    <p:sldId id="297" r:id="rId10"/>
    <p:sldId id="299" r:id="rId11"/>
    <p:sldId id="300" r:id="rId12"/>
    <p:sldId id="301" r:id="rId13"/>
    <p:sldId id="302" r:id="rId14"/>
    <p:sldId id="304" r:id="rId15"/>
    <p:sldId id="303" r:id="rId16"/>
    <p:sldId id="305" r:id="rId17"/>
    <p:sldId id="307" r:id="rId18"/>
    <p:sldId id="306" r:id="rId19"/>
    <p:sldId id="274" r:id="rId20"/>
    <p:sldId id="30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779253" y="614319"/>
            <a:ext cx="1018492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事务传播 </a:t>
            </a:r>
            <a:r>
              <a:rPr lang="en-US" altLang="zh-CN" sz="1400" dirty="0" smtClean="0"/>
              <a:t>–</a:t>
            </a:r>
            <a:r>
              <a:rPr lang="zh-CN" altLang="en-US" sz="1400" dirty="0" smtClean="0"/>
              <a:t> Propagation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     REQUIRED: 使用当前的事务，如果当前没有事务，则自己新建一个事务，子方法是必须运行在一个事务中的；</a:t>
            </a:r>
          </a:p>
          <a:p>
            <a:r>
              <a:rPr lang="zh-CN" altLang="en-US" sz="1400" dirty="0"/>
              <a:t>               如果当前存在事务，则加入这个事务，成为一个整体。</a:t>
            </a:r>
          </a:p>
          <a:p>
            <a:r>
              <a:rPr lang="zh-CN" altLang="en-US" sz="1400" dirty="0"/>
              <a:t>               举例：领导没饭吃，我有钱，我会自己买了自己吃；领导有的吃，会分给你一起吃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SUPPORTS: 如果当前有事务，则使用事务；如果当前没有事务，则不使用事务。</a:t>
            </a:r>
          </a:p>
          <a:p>
            <a:r>
              <a:rPr lang="zh-CN" altLang="en-US" sz="1400" dirty="0"/>
              <a:t>               举例：领导没饭吃，我也没饭吃；领导有饭吃，我也有饭吃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MANDATORY: 该传播属性强制必须存在一个事务，如果不存在，则抛出异常</a:t>
            </a:r>
          </a:p>
          <a:p>
            <a:r>
              <a:rPr lang="zh-CN" altLang="en-US" sz="1400" dirty="0"/>
              <a:t>                举例：领导必须管饭，不管饭没饭吃，我就不乐意了，就不干了（抛出异常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REQUIRES_NEW: 如果当前有事务，则挂起该事务，并且自己创建一个新的事务给自己使用；</a:t>
            </a:r>
          </a:p>
          <a:p>
            <a:r>
              <a:rPr lang="zh-CN" altLang="en-US" sz="1400" dirty="0"/>
              <a:t>                   如果当前没有事务，则同 REQUIRED</a:t>
            </a:r>
          </a:p>
          <a:p>
            <a:r>
              <a:rPr lang="zh-CN" altLang="en-US" sz="1400" dirty="0"/>
              <a:t>                   举例：领导有饭吃，我偏不要，我自己买了自己</a:t>
            </a:r>
            <a:r>
              <a:rPr lang="zh-CN" altLang="en-US" sz="1400" dirty="0" smtClean="0"/>
              <a:t>吃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NOT_SUPPORTED: 如果当前有事务，则把事务挂起，自己不适用事务去运行数据库操作</a:t>
            </a:r>
          </a:p>
          <a:p>
            <a:r>
              <a:rPr lang="zh-CN" altLang="en-US" sz="1400" dirty="0"/>
              <a:t>                    举例：领导有饭吃，分一点给你，我太忙了，放一边，我不</a:t>
            </a:r>
            <a:r>
              <a:rPr lang="zh-CN" altLang="en-US" sz="1400" dirty="0" smtClean="0"/>
              <a:t>吃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NEVER: 如果当前有事务存在，则抛出异常</a:t>
            </a:r>
          </a:p>
          <a:p>
            <a:r>
              <a:rPr lang="zh-CN" altLang="en-US" sz="1400" dirty="0"/>
              <a:t>            举例：领导有饭给你吃，我不想吃，我热爱工作，我抛出</a:t>
            </a:r>
            <a:r>
              <a:rPr lang="zh-CN" altLang="en-US" sz="1400" dirty="0" smtClean="0"/>
              <a:t>异常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     NESTED: 如果当前有事务，则开启子事务（嵌套事务），嵌套事务是独立提交或者回滚；</a:t>
            </a:r>
          </a:p>
          <a:p>
            <a:r>
              <a:rPr lang="zh-CN" altLang="en-US" sz="1400" dirty="0"/>
              <a:t>             如果当前没有事务，则同 REQUIRED。</a:t>
            </a:r>
          </a:p>
          <a:p>
            <a:r>
              <a:rPr lang="zh-CN" altLang="en-US" sz="1400" dirty="0"/>
              <a:t>             但是如果主事务提交，则会携带子事务一起提交。</a:t>
            </a:r>
          </a:p>
          <a:p>
            <a:r>
              <a:rPr lang="zh-CN" altLang="en-US" sz="1400" dirty="0"/>
              <a:t>             如果主事务回滚，则子事务会一起回滚。相反，子事务异常，则父事务可以回滚或不回滚。</a:t>
            </a:r>
          </a:p>
          <a:p>
            <a:r>
              <a:rPr lang="zh-CN" altLang="en-US" sz="1400" dirty="0"/>
              <a:t>             举例：领导决策不对，老板怪罪，领导带着小弟一同受罪。小弟出了差错，领导可以推卸责任。</a:t>
            </a:r>
          </a:p>
        </p:txBody>
      </p:sp>
    </p:spTree>
    <p:extLst>
      <p:ext uri="{BB962C8B-B14F-4D97-AF65-F5344CB8AC3E}">
        <p14:creationId xmlns:p14="http://schemas.microsoft.com/office/powerpoint/2010/main" val="225571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370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REQUIRES_NEW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REQUIRES_NEW)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813723" y="3923144"/>
            <a:ext cx="372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子方法会</a:t>
            </a:r>
            <a:r>
              <a:rPr lang="zh-CN" altLang="en-US" b="1" dirty="0" smtClean="0">
                <a:solidFill>
                  <a:srgbClr val="FF0000"/>
                </a:solidFill>
              </a:rPr>
              <a:t>执行事务，回滚无数据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方法不执行</a:t>
            </a:r>
            <a:r>
              <a:rPr lang="zh-CN" altLang="en-US" b="1" dirty="0" smtClean="0">
                <a:solidFill>
                  <a:srgbClr val="FF0000"/>
                </a:solidFill>
              </a:rPr>
              <a:t>事务，不回滚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zh-CN" altLang="en-US" b="1" dirty="0" smtClean="0">
                <a:solidFill>
                  <a:srgbClr val="FF0000"/>
                </a:solidFill>
              </a:rPr>
              <a:t>数据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4136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父方法中不添加事务，则子方法会执行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事务，父方法不执行事务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30" y="2818950"/>
            <a:ext cx="2028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22053" y="2332362"/>
            <a:ext cx="4086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int </a:t>
            </a:r>
            <a:r>
              <a:rPr lang="zh-CN" altLang="en-US" dirty="0"/>
              <a:t>a = 1 / 0;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708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REQUIRES_NEW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370" y="6823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REQUIRES_NEW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 smtClean="0"/>
              <a:t>        saveChild</a:t>
            </a:r>
            <a:r>
              <a:rPr lang="zh-CN" altLang="en-US" dirty="0"/>
              <a:t>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9" name="矩形 8"/>
          <p:cNvSpPr/>
          <p:nvPr/>
        </p:nvSpPr>
        <p:spPr>
          <a:xfrm>
            <a:off x="573286" y="1185695"/>
            <a:ext cx="3671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父方法中添加</a:t>
            </a:r>
            <a:r>
              <a:rPr lang="en-US" altLang="zh-CN" b="1" dirty="0" smtClean="0">
                <a:solidFill>
                  <a:srgbClr val="FF0000"/>
                </a:solidFill>
              </a:rPr>
              <a:t>REQUIRED</a:t>
            </a:r>
            <a:r>
              <a:rPr lang="zh-CN" altLang="en-US" b="1" dirty="0" smtClean="0">
                <a:solidFill>
                  <a:srgbClr val="FF0000"/>
                </a:solidFill>
              </a:rPr>
              <a:t>事务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子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  <a:r>
              <a:rPr lang="zh-CN" altLang="en-US" b="1" dirty="0" smtClean="0">
                <a:solidFill>
                  <a:srgbClr val="FF0000"/>
                </a:solidFill>
              </a:rPr>
              <a:t>中会单独开启新的事务，和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父</a:t>
            </a:r>
            <a:r>
              <a:rPr lang="zh-CN" altLang="en-US" b="1" dirty="0" smtClean="0">
                <a:solidFill>
                  <a:srgbClr val="FF0000"/>
                </a:solidFill>
              </a:rPr>
              <a:t>方法中的事务无关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2516" y="3811000"/>
            <a:ext cx="3903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子方法开启新事务，无报错正常落表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父方法中的事务因报错回滚无数据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84" y="2835305"/>
            <a:ext cx="2019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385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NOT_SUPPORTED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NOT_SUPPORTED)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813723" y="3923144"/>
            <a:ext cx="372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</a:t>
            </a:r>
            <a:r>
              <a:rPr lang="zh-CN" altLang="en-US" b="1" dirty="0" smtClean="0">
                <a:solidFill>
                  <a:srgbClr val="FF0000"/>
                </a:solidFill>
              </a:rPr>
              <a:t>方法不执行事务，报错不回滚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方法不执行</a:t>
            </a:r>
            <a:r>
              <a:rPr lang="zh-CN" altLang="en-US" b="1" dirty="0" smtClean="0">
                <a:solidFill>
                  <a:srgbClr val="FF0000"/>
                </a:solidFill>
              </a:rPr>
              <a:t>事务，不回滚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zh-CN" altLang="en-US" b="1" dirty="0" smtClean="0">
                <a:solidFill>
                  <a:srgbClr val="FF0000"/>
                </a:solidFill>
              </a:rPr>
              <a:t>数据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3903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父方法中不添加事务，则子方法不会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执行事务，父方法不执行事务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41" y="2719477"/>
            <a:ext cx="213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385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NOT_SUPPORTED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NOT_SUPPORTED)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908613" y="3914517"/>
            <a:ext cx="3728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</a:t>
            </a: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通过事务执行</a:t>
            </a:r>
            <a:r>
              <a:rPr lang="en-US" altLang="zh-CN" b="1" dirty="0" err="1">
                <a:solidFill>
                  <a:srgbClr val="FF0000"/>
                </a:solidFill>
              </a:rPr>
              <a:t>db</a:t>
            </a:r>
            <a:r>
              <a:rPr lang="zh-CN" altLang="en-US" b="1" dirty="0">
                <a:solidFill>
                  <a:srgbClr val="FF0000"/>
                </a:solidFill>
              </a:rPr>
              <a:t>操作</a:t>
            </a:r>
            <a:r>
              <a:rPr lang="zh-CN" altLang="en-US" b="1" dirty="0" smtClean="0">
                <a:solidFill>
                  <a:srgbClr val="FF0000"/>
                </a:solidFill>
              </a:rPr>
              <a:t>，报错不回滚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父方法执行事务，回滚无数据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3453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方法中添加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子方法不会通过事务执行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db</a:t>
            </a:r>
            <a:r>
              <a:rPr lang="zh-CN" altLang="en-US" b="1" dirty="0" smtClean="0">
                <a:solidFill>
                  <a:srgbClr val="FF0000"/>
                </a:solidFill>
              </a:rPr>
              <a:t>操作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706" y="2787410"/>
            <a:ext cx="2390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13426" y="2064944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NEVER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NEVER)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813723" y="3923144"/>
            <a:ext cx="372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</a:t>
            </a:r>
            <a:r>
              <a:rPr lang="zh-CN" altLang="en-US" b="1" dirty="0" smtClean="0">
                <a:solidFill>
                  <a:srgbClr val="FF0000"/>
                </a:solidFill>
              </a:rPr>
              <a:t>方法不执行事务，报错不回滚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方法不执行</a:t>
            </a:r>
            <a:r>
              <a:rPr lang="zh-CN" altLang="en-US" b="1" dirty="0" smtClean="0">
                <a:solidFill>
                  <a:srgbClr val="FF0000"/>
                </a:solidFill>
              </a:rPr>
              <a:t>事务，不回滚</a:t>
            </a:r>
            <a:r>
              <a:rPr lang="zh-CN" altLang="en-US" b="1" dirty="0">
                <a:solidFill>
                  <a:srgbClr val="FF0000"/>
                </a:solidFill>
              </a:rPr>
              <a:t>有</a:t>
            </a:r>
            <a:r>
              <a:rPr lang="zh-CN" altLang="en-US" b="1" dirty="0" smtClean="0">
                <a:solidFill>
                  <a:srgbClr val="FF0000"/>
                </a:solidFill>
              </a:rPr>
              <a:t>数据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3903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父方法中不添加事务，则子方法不会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执行事务，父方法不执行事务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41" y="2719477"/>
            <a:ext cx="213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04801" y="2056317"/>
            <a:ext cx="3732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NEVER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NEVER)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8314055" y="3957649"/>
            <a:ext cx="372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父方法中有事务则报错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3040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方法中添加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父方法中有事务则报错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30" y="2260225"/>
            <a:ext cx="4835016" cy="15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04801" y="2056317"/>
            <a:ext cx="3732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301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NESTED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NESTED)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934493" y="3923144"/>
            <a:ext cx="372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子事务异常，</a:t>
            </a:r>
            <a:r>
              <a:rPr lang="zh-CN" altLang="en-US" b="1" dirty="0" smtClean="0">
                <a:solidFill>
                  <a:srgbClr val="FF0000"/>
                </a:solidFill>
              </a:rPr>
              <a:t>则主事务可以回滚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非嵌套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方法中添加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子事务异常，</a:t>
            </a:r>
            <a:r>
              <a:rPr lang="zh-CN" altLang="en-US" b="1" dirty="0" smtClean="0">
                <a:solidFill>
                  <a:srgbClr val="FF0000"/>
                </a:solidFill>
              </a:rPr>
              <a:t>则主事务</a:t>
            </a:r>
            <a:r>
              <a:rPr lang="zh-CN" altLang="en-US" b="1" dirty="0">
                <a:solidFill>
                  <a:srgbClr val="FF0000"/>
                </a:solidFill>
              </a:rPr>
              <a:t>可以回滚或不回滚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117" y="3015292"/>
            <a:ext cx="2105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04801" y="2056317"/>
            <a:ext cx="3732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</a:t>
            </a:r>
            <a:r>
              <a:rPr lang="en-US" altLang="zh-CN" dirty="0"/>
              <a:t>// save point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stuService.saveChildren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  } </a:t>
            </a:r>
            <a:r>
              <a:rPr lang="en-US" altLang="zh-CN" dirty="0"/>
              <a:t>catch (Exception e)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        }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301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NESTED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NESTED)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934493" y="3923144"/>
            <a:ext cx="3728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子事务异常，</a:t>
            </a:r>
            <a:r>
              <a:rPr lang="zh-CN" altLang="en-US" b="1" dirty="0" smtClean="0">
                <a:solidFill>
                  <a:srgbClr val="FF0000"/>
                </a:solidFill>
              </a:rPr>
              <a:t>则主事务可以不回滚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嵌套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方法中添加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子事务异常，</a:t>
            </a:r>
            <a:r>
              <a:rPr lang="zh-CN" altLang="en-US" b="1" dirty="0" smtClean="0">
                <a:solidFill>
                  <a:srgbClr val="FF0000"/>
                </a:solidFill>
              </a:rPr>
              <a:t>则主事务</a:t>
            </a:r>
            <a:r>
              <a:rPr lang="zh-CN" altLang="en-US" b="1" dirty="0">
                <a:solidFill>
                  <a:srgbClr val="FF0000"/>
                </a:solidFill>
              </a:rPr>
              <a:t>可以回滚或不回滚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941" y="3169398"/>
            <a:ext cx="2028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9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04801" y="2056317"/>
            <a:ext cx="3732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        int </a:t>
            </a:r>
            <a:r>
              <a:rPr lang="zh-CN" altLang="en-US" dirty="0"/>
              <a:t>a = 1 / 0</a:t>
            </a:r>
            <a:r>
              <a:rPr lang="zh-CN" altLang="en-US" dirty="0" smtClean="0"/>
              <a:t>;</a:t>
            </a:r>
            <a:endParaRPr lang="zh-CN" altLang="en-US" dirty="0"/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20244" y="768751"/>
            <a:ext cx="301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NESTED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181" y="63057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NESTED)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saveChild</a:t>
            </a:r>
            <a:r>
              <a:rPr lang="zh-CN" altLang="en-US" dirty="0"/>
              <a:t>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934493" y="3923144"/>
            <a:ext cx="372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主事务回滚，则子事务会一起回滚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110" y="1194320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方法中添加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主事务回滚，则子事务会一起回滚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95" y="3186651"/>
            <a:ext cx="18764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8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695" y="388991"/>
            <a:ext cx="831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为什么不在启动类中添加</a:t>
            </a:r>
            <a:r>
              <a:rPr lang="en-US" altLang="zh-CN" dirty="0"/>
              <a:t>@</a:t>
            </a:r>
            <a:r>
              <a:rPr lang="en-US" altLang="zh-CN" dirty="0" err="1"/>
              <a:t>EnableTransactionManagement</a:t>
            </a:r>
            <a:r>
              <a:rPr lang="zh-CN" altLang="en-US" dirty="0"/>
              <a:t>注解来启动事务的管理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250" y="1567934"/>
            <a:ext cx="8151590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启动类的注解@SpringBootApplication中，已经帮我们完成了事务相关配置的自动装配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1C1F21"/>
              </a:solidFill>
              <a:latin typeface="Arial Unicode MS" panose="020B0604020202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附加</a:t>
            </a:r>
            <a: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知识</a:t>
            </a:r>
            <a:r>
              <a:rPr lang="zh-CN" altLang="zh-CN" sz="1600" dirty="0" smtClean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1C1F21"/>
              </a:solidFill>
              <a:latin typeface="Arial Unicode MS" panose="020B0604020202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solidFill>
                <a:srgbClr val="1C1F21"/>
              </a:solidFill>
              <a:latin typeface="Arial Unicode MS" panose="020B0604020202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    1、事务的管理是基于Spring的AOP（面向切面编程）实现的</a:t>
            </a:r>
            <a:b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</a:br>
            <a:endParaRPr lang="zh-CN" altLang="zh-CN" sz="1600" dirty="0">
              <a:solidFill>
                <a:srgbClr val="1C1F21"/>
              </a:solidFill>
              <a:latin typeface="Arial Unicode MS" panose="020B0604020202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    2、AOP的原理分为两种：</a:t>
            </a:r>
            <a:b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</a:br>
            <a:endParaRPr lang="zh-CN" altLang="zh-CN" sz="1600" dirty="0">
              <a:solidFill>
                <a:srgbClr val="1C1F21"/>
              </a:solidFill>
              <a:latin typeface="Arial Unicode MS" panose="020B0604020202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        ① JDK的动态代理</a:t>
            </a:r>
            <a:b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</a:br>
            <a:endParaRPr lang="zh-CN" altLang="zh-CN" sz="1600" dirty="0">
              <a:solidFill>
                <a:srgbClr val="1C1F21"/>
              </a:solidFill>
              <a:latin typeface="Arial Unicode MS" panose="020B0604020202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1C1F21"/>
                </a:solidFill>
                <a:latin typeface="Arial Unicode MS" panose="020B0604020202020204" pitchFamily="34" charset="-122"/>
                <a:ea typeface="Microsoft Yahei" panose="020B0503020204020204" pitchFamily="34" charset="-122"/>
              </a:rPr>
              <a:t>        ② CGlib的动态代理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91064" y="1409336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@Override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stuService</a:t>
            </a:r>
            <a:r>
              <a:rPr lang="zh-CN" altLang="en-US" dirty="0"/>
              <a:t>.saveChildren();</a:t>
            </a:r>
          </a:p>
          <a:p>
            <a:r>
              <a:rPr lang="zh-CN" altLang="en-US" dirty="0" smtClean="0"/>
              <a:t>    </a:t>
            </a:r>
            <a:r>
              <a:rPr lang="zh-CN" altLang="en-US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、不添加事务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0204" y="76859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public 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792" y="2504805"/>
            <a:ext cx="2324100" cy="847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97135" y="365572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不回滚有数据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695" y="388991"/>
            <a:ext cx="831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为什么不在启动类中添加</a:t>
            </a:r>
            <a:r>
              <a:rPr lang="en-US" altLang="zh-CN" dirty="0"/>
              <a:t>@</a:t>
            </a:r>
            <a:r>
              <a:rPr lang="en-US" altLang="zh-CN" dirty="0" err="1"/>
              <a:t>EnableTransactionManagement</a:t>
            </a:r>
            <a:r>
              <a:rPr lang="zh-CN" altLang="en-US" dirty="0"/>
              <a:t>注解来启动事务的管理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" y="813962"/>
            <a:ext cx="10880785" cy="56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 @Override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15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父方法</a:t>
            </a:r>
            <a:r>
              <a:rPr lang="zh-CN" altLang="en-US" b="1" dirty="0" smtClean="0">
                <a:solidFill>
                  <a:srgbClr val="FF0000"/>
                </a:solidFill>
              </a:rPr>
              <a:t>添加事务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0204" y="76859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public 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130" y="2718399"/>
            <a:ext cx="2381250" cy="800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11203" y="380237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回滚无数据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07" y="1185695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父方法中添加事务，子方法中都会添加事务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15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370" y="6823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8900652" y="3802374"/>
            <a:ext cx="2276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子方法回滚无数据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父方法不回滚有数据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07" y="1185695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子</a:t>
            </a:r>
            <a:r>
              <a:rPr lang="zh-CN" altLang="en-US" b="1" dirty="0" smtClean="0">
                <a:solidFill>
                  <a:srgbClr val="FF0000"/>
                </a:solidFill>
              </a:rPr>
              <a:t>方法中添加事务只在子方法中生效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01" y="2936755"/>
            <a:ext cx="2143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0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62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、父子方法都添加事务</a:t>
            </a:r>
            <a:r>
              <a:rPr lang="en-US" altLang="zh-CN" b="1" dirty="0">
                <a:solidFill>
                  <a:srgbClr val="FF0000"/>
                </a:solidFill>
              </a:rPr>
              <a:t>REQUIRED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370" y="6823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8900652" y="3802374"/>
            <a:ext cx="2044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子方法回滚无数据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</a:t>
            </a:r>
            <a:r>
              <a:rPr lang="zh-CN" altLang="en-US" b="1" dirty="0">
                <a:solidFill>
                  <a:srgbClr val="FF0000"/>
                </a:solidFill>
              </a:rPr>
              <a:t>回滚无数据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28" y="1246080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父子方法</a:t>
            </a:r>
            <a:r>
              <a:rPr lang="zh-CN" altLang="en-US" b="1" dirty="0" smtClean="0">
                <a:solidFill>
                  <a:srgbClr val="FF0000"/>
                </a:solidFill>
              </a:rPr>
              <a:t>添加事务都生效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5" y="2968925"/>
            <a:ext cx="1990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15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SUPPORTS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370" y="6823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SUPPORTS)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8900652" y="3802374"/>
            <a:ext cx="27414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</a:t>
            </a:r>
            <a:r>
              <a:rPr lang="zh-CN" altLang="en-US" b="1" dirty="0">
                <a:solidFill>
                  <a:srgbClr val="FF0000"/>
                </a:solidFill>
              </a:rPr>
              <a:t>方法不回滚有数据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父方法不回滚有数据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跟着父方法的事务机制走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07" y="1185695"/>
            <a:ext cx="4600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父方法中不添加事务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子方法中添加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r>
              <a:rPr lang="zh-CN" altLang="en-US" b="1" dirty="0" smtClean="0">
                <a:solidFill>
                  <a:srgbClr val="FF0000"/>
                </a:solidFill>
              </a:rPr>
              <a:t>则</a:t>
            </a:r>
            <a:r>
              <a:rPr lang="zh-CN" altLang="en-US" b="1" dirty="0">
                <a:solidFill>
                  <a:srgbClr val="FF0000"/>
                </a:solidFill>
              </a:rPr>
              <a:t>遵循</a:t>
            </a:r>
            <a:r>
              <a:rPr lang="zh-CN" altLang="en-US" b="1" dirty="0" smtClean="0">
                <a:solidFill>
                  <a:srgbClr val="FF0000"/>
                </a:solidFill>
              </a:rPr>
              <a:t>父</a:t>
            </a:r>
            <a:r>
              <a:rPr lang="zh-CN" altLang="en-US" b="1" dirty="0">
                <a:solidFill>
                  <a:srgbClr val="FF0000"/>
                </a:solidFill>
              </a:rPr>
              <a:t>方法的事务机制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034" y="2838540"/>
            <a:ext cx="2276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15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SUPPORTS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370" y="6823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SUPPORTS)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8900652" y="3802374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子方法回滚无数据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父方法回滚无数据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07" y="1185695"/>
            <a:ext cx="4600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父方法中添加</a:t>
            </a:r>
            <a:r>
              <a:rPr lang="en-US" altLang="zh-CN" b="1" dirty="0" smtClean="0">
                <a:solidFill>
                  <a:srgbClr val="FF0000"/>
                </a:solidFill>
              </a:rPr>
              <a:t>REQUIRED</a:t>
            </a:r>
            <a:r>
              <a:rPr lang="zh-CN" altLang="en-US" b="1" dirty="0" smtClean="0">
                <a:solidFill>
                  <a:srgbClr val="FF0000"/>
                </a:solidFill>
              </a:rPr>
              <a:t>事务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子方法中添加事务则遵循父方法的事务机制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794" y="3082865"/>
            <a:ext cx="2076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425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MANDATORY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5532" y="63057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MANDATORY)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7813723" y="3923144"/>
            <a:ext cx="3671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强制要添加，父</a:t>
            </a:r>
            <a:r>
              <a:rPr lang="zh-CN" altLang="en-US" b="1" dirty="0">
                <a:solidFill>
                  <a:srgbClr val="FF0000"/>
                </a:solidFill>
              </a:rPr>
              <a:t>方法中不添加事务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则会</a:t>
            </a:r>
            <a:r>
              <a:rPr lang="zh-CN" altLang="en-US" b="1" dirty="0">
                <a:solidFill>
                  <a:srgbClr val="FF0000"/>
                </a:solidFill>
              </a:rPr>
              <a:t>报错</a:t>
            </a:r>
          </a:p>
        </p:txBody>
      </p:sp>
      <p:sp>
        <p:nvSpPr>
          <p:cNvPr id="9" name="矩形 8"/>
          <p:cNvSpPr/>
          <p:nvPr/>
        </p:nvSpPr>
        <p:spPr>
          <a:xfrm>
            <a:off x="702683" y="1159815"/>
            <a:ext cx="2741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父方法中不添加事务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强制属性，不添加会报错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561" y="1877315"/>
            <a:ext cx="4730151" cy="17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91" y="1332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事务传播详解</a:t>
            </a:r>
          </a:p>
        </p:txBody>
      </p:sp>
      <p:sp>
        <p:nvSpPr>
          <p:cNvPr id="3" name="矩形 2"/>
          <p:cNvSpPr/>
          <p:nvPr/>
        </p:nvSpPr>
        <p:spPr>
          <a:xfrm>
            <a:off x="347932" y="1840657"/>
            <a:ext cx="4086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@Transactional(propagation = </a:t>
            </a:r>
            <a:r>
              <a:rPr lang="en-US" altLang="zh-CN" dirty="0" err="1"/>
              <a:t>Propagation.REQUIRED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@</a:t>
            </a:r>
            <a:r>
              <a:rPr lang="zh-CN" altLang="en-US" dirty="0"/>
              <a:t>Override</a:t>
            </a:r>
          </a:p>
          <a:p>
            <a:r>
              <a:rPr lang="zh-CN" altLang="en-US" dirty="0"/>
              <a:t>    public void testPropagationTrans() {</a:t>
            </a:r>
          </a:p>
          <a:p>
            <a:r>
              <a:rPr lang="zh-CN" altLang="en-US" dirty="0"/>
              <a:t>        stuService.saveParent();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stuService.saveChildren();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4" name="矩形 3"/>
          <p:cNvSpPr/>
          <p:nvPr/>
        </p:nvSpPr>
        <p:spPr>
          <a:xfrm>
            <a:off x="604916" y="768751"/>
            <a:ext cx="315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、子方法添加事务</a:t>
            </a:r>
            <a:r>
              <a:rPr lang="en-US" altLang="zh-CN" b="1" dirty="0">
                <a:solidFill>
                  <a:srgbClr val="FF0000"/>
                </a:solidFill>
              </a:rPr>
              <a:t>SUPPORTS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0370" y="6823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@Transactional(propagation = Propagation. MANDATORY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public </a:t>
            </a:r>
            <a:r>
              <a:rPr lang="zh-CN" altLang="en-US" dirty="0"/>
              <a:t>void saveChildren() {</a:t>
            </a:r>
          </a:p>
          <a:p>
            <a:r>
              <a:rPr lang="zh-CN" altLang="en-US" dirty="0"/>
              <a:t>        saveChild1();</a:t>
            </a:r>
          </a:p>
          <a:p>
            <a:r>
              <a:rPr lang="zh-CN" altLang="en-US" dirty="0"/>
              <a:t>        int a = 1 / 0;</a:t>
            </a:r>
          </a:p>
          <a:p>
            <a:r>
              <a:rPr lang="zh-CN" altLang="en-US" dirty="0"/>
              <a:t>        saveChild2();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saveChild1() {</a:t>
            </a:r>
          </a:p>
          <a:p>
            <a:r>
              <a:rPr lang="zh-CN" altLang="en-US" dirty="0"/>
              <a:t>        Stu stu1 = new Stu();</a:t>
            </a:r>
          </a:p>
          <a:p>
            <a:r>
              <a:rPr lang="zh-CN" altLang="en-US" dirty="0"/>
              <a:t>        stu1.setName("child-1");</a:t>
            </a:r>
          </a:p>
          <a:p>
            <a:r>
              <a:rPr lang="zh-CN" altLang="en-US" dirty="0"/>
              <a:t>        stu1.setAge(11);</a:t>
            </a:r>
          </a:p>
          <a:p>
            <a:r>
              <a:rPr lang="zh-CN" altLang="en-US" dirty="0"/>
              <a:t>        stuMapper.insert(stu1);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void saveChild2() {</a:t>
            </a:r>
          </a:p>
          <a:p>
            <a:r>
              <a:rPr lang="zh-CN" altLang="en-US" dirty="0"/>
              <a:t>        Stu stu2 = new Stu();</a:t>
            </a:r>
          </a:p>
          <a:p>
            <a:r>
              <a:rPr lang="zh-CN" altLang="en-US" dirty="0"/>
              <a:t>        stu2.setName("child-2");</a:t>
            </a:r>
          </a:p>
          <a:p>
            <a:r>
              <a:rPr lang="zh-CN" altLang="en-US" dirty="0"/>
              <a:t>        stu2.setAge(22);</a:t>
            </a:r>
          </a:p>
          <a:p>
            <a:r>
              <a:rPr lang="zh-CN" altLang="en-US" dirty="0"/>
              <a:t>        stuMapper.insert(stu2);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9" name="矩形 8"/>
          <p:cNvSpPr/>
          <p:nvPr/>
        </p:nvSpPr>
        <p:spPr>
          <a:xfrm>
            <a:off x="90207" y="1185695"/>
            <a:ext cx="4600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父方法中添加</a:t>
            </a:r>
            <a:r>
              <a:rPr lang="en-US" altLang="zh-CN" b="1" dirty="0" smtClean="0">
                <a:solidFill>
                  <a:srgbClr val="FF0000"/>
                </a:solidFill>
              </a:rPr>
              <a:t>REQUIRED</a:t>
            </a:r>
            <a:r>
              <a:rPr lang="zh-CN" altLang="en-US" b="1" dirty="0" smtClean="0">
                <a:solidFill>
                  <a:srgbClr val="FF0000"/>
                </a:solidFill>
              </a:rPr>
              <a:t>事务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子</a:t>
            </a:r>
            <a:r>
              <a:rPr lang="zh-CN" altLang="en-US" b="1" dirty="0">
                <a:solidFill>
                  <a:srgbClr val="FF0000"/>
                </a:solidFill>
              </a:rPr>
              <a:t>方法中添加事务则遵循父方法的事务机制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794" y="3082865"/>
            <a:ext cx="2076450" cy="571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00652" y="3802374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子方法回滚无数据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父方法回滚无数据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9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3731</Words>
  <Application>Microsoft Office PowerPoint</Application>
  <PresentationFormat>宽屏</PresentationFormat>
  <Paragraphs>572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 Unicode MS</vt:lpstr>
      <vt:lpstr>Microsoft Yahei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139</cp:revision>
  <dcterms:created xsi:type="dcterms:W3CDTF">2022-11-27T13:23:38Z</dcterms:created>
  <dcterms:modified xsi:type="dcterms:W3CDTF">2022-11-29T15:43:36Z</dcterms:modified>
</cp:coreProperties>
</file>