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9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7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4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69DE3-7D51-444E-94C5-8E9A6EF532A8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B966-6292-4E31-AFCB-8BF8D4540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9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3" y="0"/>
            <a:ext cx="1176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257"/>
            <a:ext cx="12192000" cy="62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1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3" y="0"/>
            <a:ext cx="11833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3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2022-12-05T14:11:04Z</dcterms:created>
  <dcterms:modified xsi:type="dcterms:W3CDTF">2022-12-05T14:16:35Z</dcterms:modified>
</cp:coreProperties>
</file>