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C2DF-9FDF-4255-916B-23B94C8E483E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3399-7309-4115-9335-6978A3F55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5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C2DF-9FDF-4255-916B-23B94C8E483E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3399-7309-4115-9335-6978A3F55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81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C2DF-9FDF-4255-916B-23B94C8E483E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3399-7309-4115-9335-6978A3F55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20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C2DF-9FDF-4255-916B-23B94C8E483E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3399-7309-4115-9335-6978A3F55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2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C2DF-9FDF-4255-916B-23B94C8E483E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3399-7309-4115-9335-6978A3F55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4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C2DF-9FDF-4255-916B-23B94C8E483E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3399-7309-4115-9335-6978A3F55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18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C2DF-9FDF-4255-916B-23B94C8E483E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3399-7309-4115-9335-6978A3F55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84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C2DF-9FDF-4255-916B-23B94C8E483E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3399-7309-4115-9335-6978A3F55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30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C2DF-9FDF-4255-916B-23B94C8E483E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3399-7309-4115-9335-6978A3F55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6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C2DF-9FDF-4255-916B-23B94C8E483E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3399-7309-4115-9335-6978A3F55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C2DF-9FDF-4255-916B-23B94C8E483E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3399-7309-4115-9335-6978A3F55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68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7C2DF-9FDF-4255-916B-23B94C8E483E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13399-7309-4115-9335-6978A3F55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14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47"/>
            <a:ext cx="12192000" cy="674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77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6</cp:revision>
  <dcterms:created xsi:type="dcterms:W3CDTF">2022-12-05T14:23:13Z</dcterms:created>
  <dcterms:modified xsi:type="dcterms:W3CDTF">2022-12-05T14:26:54Z</dcterms:modified>
</cp:coreProperties>
</file>