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2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4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7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9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0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1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4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1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102D-E919-4C45-B4D4-3CDBFA4FFAE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8CAF-E54F-4E71-A588-172310814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5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y.weixin.qq.com/wiki/doc/api/index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73" y="0"/>
            <a:ext cx="6955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4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67179" y="2907904"/>
            <a:ext cx="615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hlinkClick r:id="rId2"/>
              </a:rPr>
              <a:t>微信支付：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://pay.weixin.qq.com/wiki/doc/api/index.html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35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</cp:revision>
  <dcterms:created xsi:type="dcterms:W3CDTF">2022-12-07T10:21:21Z</dcterms:created>
  <dcterms:modified xsi:type="dcterms:W3CDTF">2022-12-08T02:17:00Z</dcterms:modified>
</cp:coreProperties>
</file>