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02D-E919-4C45-B4D4-3CDBFA4FFAE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8CAF-E54F-4E71-A588-172310814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82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02D-E919-4C45-B4D4-3CDBFA4FFAE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8CAF-E54F-4E71-A588-172310814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02D-E919-4C45-B4D4-3CDBFA4FFAE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8CAF-E54F-4E71-A588-172310814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24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02D-E919-4C45-B4D4-3CDBFA4FFAE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8CAF-E54F-4E71-A588-172310814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7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02D-E919-4C45-B4D4-3CDBFA4FFAE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8CAF-E54F-4E71-A588-172310814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9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02D-E919-4C45-B4D4-3CDBFA4FFAE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8CAF-E54F-4E71-A588-172310814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0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02D-E919-4C45-B4D4-3CDBFA4FFAE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8CAF-E54F-4E71-A588-172310814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5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02D-E919-4C45-B4D4-3CDBFA4FFAE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8CAF-E54F-4E71-A588-172310814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1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02D-E919-4C45-B4D4-3CDBFA4FFAE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8CAF-E54F-4E71-A588-172310814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6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02D-E919-4C45-B4D4-3CDBFA4FFAE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8CAF-E54F-4E71-A588-172310814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4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02D-E919-4C45-B4D4-3CDBFA4FFAE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8CAF-E54F-4E71-A588-172310814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1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102D-E919-4C45-B4D4-3CDBFA4FFAE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F8CAF-E54F-4E71-A588-172310814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5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ocs.alipay.com/open/270/105899" TargetMode="External"/><Relationship Id="rId2" Type="http://schemas.openxmlformats.org/officeDocument/2006/relationships/hyperlink" Target="https://pay.weixin.qq.com/wiki/doc/api/index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741" y="883788"/>
            <a:ext cx="6558219" cy="470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4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67179" y="2907904"/>
            <a:ext cx="6051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支付宝</a:t>
            </a:r>
            <a:r>
              <a:rPr lang="zh-CN" altLang="en-US" dirty="0" smtClean="0">
                <a:hlinkClick r:id="rId2"/>
              </a:rPr>
              <a:t>支付：</a:t>
            </a:r>
            <a:r>
              <a:rPr lang="en-US" altLang="zh-CN" dirty="0">
                <a:hlinkClick r:id="rId3"/>
              </a:rPr>
              <a:t>https://opendocs.alipay.com/open/270/105899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35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7</cp:revision>
  <dcterms:created xsi:type="dcterms:W3CDTF">2022-12-07T10:21:21Z</dcterms:created>
  <dcterms:modified xsi:type="dcterms:W3CDTF">2022-12-08T02:31:27Z</dcterms:modified>
</cp:coreProperties>
</file>