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4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3334-1F41-451C-9AC1-31093CE4689F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283E-2877-449D-A050-035DB4271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0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3334-1F41-451C-9AC1-31093CE4689F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283E-2877-449D-A050-035DB4271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7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3334-1F41-451C-9AC1-31093CE4689F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283E-2877-449D-A050-035DB4271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51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3334-1F41-451C-9AC1-31093CE4689F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283E-2877-449D-A050-035DB4271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21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3334-1F41-451C-9AC1-31093CE4689F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283E-2877-449D-A050-035DB4271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80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3334-1F41-451C-9AC1-31093CE4689F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283E-2877-449D-A050-035DB4271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57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3334-1F41-451C-9AC1-31093CE4689F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283E-2877-449D-A050-035DB4271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2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3334-1F41-451C-9AC1-31093CE4689F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283E-2877-449D-A050-035DB4271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0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3334-1F41-451C-9AC1-31093CE4689F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283E-2877-449D-A050-035DB4271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59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3334-1F41-451C-9AC1-31093CE4689F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283E-2877-449D-A050-035DB4271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0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3334-1F41-451C-9AC1-31093CE4689F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283E-2877-449D-A050-035DB4271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7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23334-1F41-451C-9AC1-31093CE4689F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A283E-2877-449D-A050-035DB42716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89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65" y="0"/>
            <a:ext cx="8157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2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948" y="0"/>
            <a:ext cx="9286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6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04" y="0"/>
            <a:ext cx="8836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6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671512"/>
            <a:ext cx="89820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5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757" y="0"/>
            <a:ext cx="8282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0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871662"/>
            <a:ext cx="93630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0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10</cp:revision>
  <dcterms:created xsi:type="dcterms:W3CDTF">2022-12-10T12:27:51Z</dcterms:created>
  <dcterms:modified xsi:type="dcterms:W3CDTF">2022-12-10T12:30:56Z</dcterms:modified>
</cp:coreProperties>
</file>