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13F5-D9F2-4A71-9572-CE4D80AF099E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D464-7CBE-43D6-B1F8-DB4E8B385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9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13F5-D9F2-4A71-9572-CE4D80AF099E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D464-7CBE-43D6-B1F8-DB4E8B385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68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13F5-D9F2-4A71-9572-CE4D80AF099E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D464-7CBE-43D6-B1F8-DB4E8B385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49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13F5-D9F2-4A71-9572-CE4D80AF099E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D464-7CBE-43D6-B1F8-DB4E8B385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74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13F5-D9F2-4A71-9572-CE4D80AF099E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D464-7CBE-43D6-B1F8-DB4E8B385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7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13F5-D9F2-4A71-9572-CE4D80AF099E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D464-7CBE-43D6-B1F8-DB4E8B385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8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13F5-D9F2-4A71-9572-CE4D80AF099E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D464-7CBE-43D6-B1F8-DB4E8B385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6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13F5-D9F2-4A71-9572-CE4D80AF099E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D464-7CBE-43D6-B1F8-DB4E8B385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01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13F5-D9F2-4A71-9572-CE4D80AF099E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D464-7CBE-43D6-B1F8-DB4E8B385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48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13F5-D9F2-4A71-9572-CE4D80AF099E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D464-7CBE-43D6-B1F8-DB4E8B385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13F5-D9F2-4A71-9572-CE4D80AF099E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D464-7CBE-43D6-B1F8-DB4E8B385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86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413F5-D9F2-4A71-9572-CE4D80AF099E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D464-7CBE-43D6-B1F8-DB4E8B385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354"/>
            <a:ext cx="12192000" cy="579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3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4406"/>
            <a:ext cx="12192000" cy="540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1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270"/>
            <a:ext cx="12192000" cy="59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6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522"/>
            <a:ext cx="12192000" cy="608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5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37" y="0"/>
            <a:ext cx="5572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7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3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487"/>
            <a:ext cx="12192000" cy="56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715"/>
            <a:ext cx="12192000" cy="546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3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267"/>
            <a:ext cx="12192000" cy="560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4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8897"/>
            <a:ext cx="12192000" cy="536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5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9</cp:revision>
  <dcterms:created xsi:type="dcterms:W3CDTF">2022-12-11T02:38:00Z</dcterms:created>
  <dcterms:modified xsi:type="dcterms:W3CDTF">2022-12-11T02:52:38Z</dcterms:modified>
</cp:coreProperties>
</file>