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ED95-8B45-469A-9E2B-020F4B763509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2189-ACA1-4685-A03E-311BDA2DD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55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ED95-8B45-469A-9E2B-020F4B763509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2189-ACA1-4685-A03E-311BDA2DD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991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ED95-8B45-469A-9E2B-020F4B763509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2189-ACA1-4685-A03E-311BDA2DD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15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ED95-8B45-469A-9E2B-020F4B763509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2189-ACA1-4685-A03E-311BDA2DD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9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ED95-8B45-469A-9E2B-020F4B763509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2189-ACA1-4685-A03E-311BDA2DD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1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ED95-8B45-469A-9E2B-020F4B763509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2189-ACA1-4685-A03E-311BDA2DD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88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ED95-8B45-469A-9E2B-020F4B763509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2189-ACA1-4685-A03E-311BDA2DD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88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ED95-8B45-469A-9E2B-020F4B763509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2189-ACA1-4685-A03E-311BDA2DD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72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ED95-8B45-469A-9E2B-020F4B763509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2189-ACA1-4685-A03E-311BDA2DD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11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ED95-8B45-469A-9E2B-020F4B763509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2189-ACA1-4685-A03E-311BDA2DD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75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ED95-8B45-469A-9E2B-020F4B763509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2189-ACA1-4685-A03E-311BDA2DD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06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9ED95-8B45-469A-9E2B-020F4B763509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F2189-ACA1-4685-A03E-311BDA2DD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36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314325"/>
            <a:ext cx="11991975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1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025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2888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99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5531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4297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3</cp:revision>
  <dcterms:created xsi:type="dcterms:W3CDTF">2023-01-07T15:04:35Z</dcterms:created>
  <dcterms:modified xsi:type="dcterms:W3CDTF">2023-01-07T15:13:07Z</dcterms:modified>
</cp:coreProperties>
</file>