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5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9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2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8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5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0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F398-DA19-4158-90FF-90EF6FA0D04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F0F0-6734-4AAB-ACFF-1AE0DAB88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52412"/>
            <a:ext cx="11572875" cy="6353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18262" y="3056708"/>
            <a:ext cx="12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爬虫技术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04812"/>
            <a:ext cx="11658600" cy="6048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50377" y="5599611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近实时：支持</a:t>
            </a:r>
            <a:r>
              <a:rPr lang="en-US" altLang="zh-CN" dirty="0" smtClean="0">
                <a:solidFill>
                  <a:srgbClr val="FF0000"/>
                </a:solidFill>
              </a:rPr>
              <a:t>PB</a:t>
            </a:r>
            <a:r>
              <a:rPr lang="zh-CN" altLang="en-US" dirty="0" smtClean="0">
                <a:solidFill>
                  <a:srgbClr val="FF0000"/>
                </a:solidFill>
              </a:rPr>
              <a:t>级别搜索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9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09166" cy="36489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9025"/>
            <a:ext cx="90773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1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35" y="1374049"/>
            <a:ext cx="8086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690562"/>
            <a:ext cx="85629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381125"/>
            <a:ext cx="82391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38275"/>
            <a:ext cx="8267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4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18</cp:revision>
  <dcterms:created xsi:type="dcterms:W3CDTF">2023-01-12T02:11:53Z</dcterms:created>
  <dcterms:modified xsi:type="dcterms:W3CDTF">2023-01-12T02:32:52Z</dcterms:modified>
</cp:coreProperties>
</file>