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6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0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5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CFD4-9358-4596-AB3A-AA785DFE36C7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1B6A-CA9C-477C-AE98-FCC6333FB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2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687"/>
            <a:ext cx="108966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6" y="0"/>
            <a:ext cx="11016867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9783" y="3579223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已废弃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3" y="1881051"/>
            <a:ext cx="2488510" cy="45797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19451" y="2682239"/>
            <a:ext cx="64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个索引就是一张表（</a:t>
            </a:r>
            <a:r>
              <a:rPr lang="en-US" altLang="zh-CN" dirty="0" err="1" smtClean="0"/>
              <a:t>stu_index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个文档就是一条记录，以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形式存在（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中的内容）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个字段就是一个属性（如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76" y="494347"/>
            <a:ext cx="3409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1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0"/>
            <a:ext cx="1091565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49394" y="1915886"/>
            <a:ext cx="22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数据类型、是否索引、是否为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58548" y="2825932"/>
            <a:ext cx="2238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新的索引创建新的文档之后（表中新增数据），文档数据要被用户搜索到这段时间有一定延时，一般在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秒以内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1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47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19</cp:revision>
  <dcterms:created xsi:type="dcterms:W3CDTF">2023-01-12T02:38:45Z</dcterms:created>
  <dcterms:modified xsi:type="dcterms:W3CDTF">2023-01-12T02:59:45Z</dcterms:modified>
</cp:coreProperties>
</file>