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8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4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9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8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534D-922A-48C1-8A27-1B382B7C2A0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018F-C8E3-45D9-A264-129A1452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4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" y="0"/>
            <a:ext cx="12154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87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</cp:revision>
  <dcterms:created xsi:type="dcterms:W3CDTF">2023-01-12T03:01:18Z</dcterms:created>
  <dcterms:modified xsi:type="dcterms:W3CDTF">2023-01-12T03:03:48Z</dcterms:modified>
</cp:coreProperties>
</file>