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0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6C94-1A01-486D-A5F5-59477018CBF3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7F8F-5096-4312-BA09-E20BE430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02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6C94-1A01-486D-A5F5-59477018CBF3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7F8F-5096-4312-BA09-E20BE430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9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6C94-1A01-486D-A5F5-59477018CBF3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7F8F-5096-4312-BA09-E20BE430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84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6C94-1A01-486D-A5F5-59477018CBF3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7F8F-5096-4312-BA09-E20BE430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08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6C94-1A01-486D-A5F5-59477018CBF3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7F8F-5096-4312-BA09-E20BE430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80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6C94-1A01-486D-A5F5-59477018CBF3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7F8F-5096-4312-BA09-E20BE430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38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6C94-1A01-486D-A5F5-59477018CBF3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7F8F-5096-4312-BA09-E20BE430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53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6C94-1A01-486D-A5F5-59477018CBF3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7F8F-5096-4312-BA09-E20BE430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46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6C94-1A01-486D-A5F5-59477018CBF3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7F8F-5096-4312-BA09-E20BE430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49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6C94-1A01-486D-A5F5-59477018CBF3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7F8F-5096-4312-BA09-E20BE430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1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6C94-1A01-486D-A5F5-59477018CBF3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7F8F-5096-4312-BA09-E20BE430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65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36C94-1A01-486D-A5F5-59477018CBF3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27F8F-5096-4312-BA09-E20BE430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4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77" y="0"/>
            <a:ext cx="11916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1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91" y="1062445"/>
            <a:ext cx="5615716" cy="46369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328" y="2901587"/>
            <a:ext cx="5659093" cy="285477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6092" y="505097"/>
            <a:ext cx="21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方式：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73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20200" cy="4448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870858"/>
            <a:ext cx="92202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7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6080"/>
            <a:ext cx="12192000" cy="262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1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324"/>
            <a:ext cx="12192000" cy="596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6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34" y="842010"/>
            <a:ext cx="6562725" cy="2857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6423" y="418011"/>
            <a:ext cx="345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NodeJS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后，进行安装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23510"/>
            <a:ext cx="12192000" cy="16685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8674" y="3901440"/>
            <a:ext cx="298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访问失败，不支持跨域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751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4" y="940527"/>
            <a:ext cx="6801394" cy="23388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97" y="3444514"/>
            <a:ext cx="8010252" cy="31923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6057" y="348343"/>
            <a:ext cx="3126377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ES</a:t>
            </a:r>
            <a:r>
              <a:rPr lang="zh-CN" altLang="en-US" dirty="0" smtClean="0"/>
              <a:t>配置文件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631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2191"/>
            <a:ext cx="6629400" cy="133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7684"/>
            <a:ext cx="12192000" cy="90025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5388" y="144083"/>
            <a:ext cx="862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重启</a:t>
            </a:r>
            <a:r>
              <a:rPr lang="en-US" altLang="zh-CN" dirty="0" smtClean="0"/>
              <a:t>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31643"/>
            <a:ext cx="12192000" cy="26263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0629" y="344898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访问连接成功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89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0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</Words>
  <Application>Microsoft Office PowerPoint</Application>
  <PresentationFormat>宽屏</PresentationFormat>
  <Paragraphs>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31</cp:revision>
  <dcterms:created xsi:type="dcterms:W3CDTF">2023-01-13T13:44:02Z</dcterms:created>
  <dcterms:modified xsi:type="dcterms:W3CDTF">2023-01-13T14:00:55Z</dcterms:modified>
</cp:coreProperties>
</file>