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1" r:id="rId7"/>
    <p:sldId id="262" r:id="rId8"/>
    <p:sldId id="259" r:id="rId9"/>
    <p:sldId id="265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E92F-21A1-4615-87E8-8B4A04C1AB7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073D-6963-4A93-85A9-7068CF67A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4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E92F-21A1-4615-87E8-8B4A04C1AB7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073D-6963-4A93-85A9-7068CF67A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4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E92F-21A1-4615-87E8-8B4A04C1AB7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073D-6963-4A93-85A9-7068CF67A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7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E92F-21A1-4615-87E8-8B4A04C1AB7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073D-6963-4A93-85A9-7068CF67A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8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E92F-21A1-4615-87E8-8B4A04C1AB7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073D-6963-4A93-85A9-7068CF67A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3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E92F-21A1-4615-87E8-8B4A04C1AB7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073D-6963-4A93-85A9-7068CF67A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E92F-21A1-4615-87E8-8B4A04C1AB7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073D-6963-4A93-85A9-7068CF67A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E92F-21A1-4615-87E8-8B4A04C1AB7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073D-6963-4A93-85A9-7068CF67A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3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E92F-21A1-4615-87E8-8B4A04C1AB7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073D-6963-4A93-85A9-7068CF67A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02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E92F-21A1-4615-87E8-8B4A04C1AB7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073D-6963-4A93-85A9-7068CF67A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7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E92F-21A1-4615-87E8-8B4A04C1AB7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073D-6963-4A93-85A9-7068CF67A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AE92F-21A1-4615-87E8-8B4A04C1AB7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073D-6963-4A93-85A9-7068CF67A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3337"/>
            <a:ext cx="109537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1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00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95262"/>
            <a:ext cx="111823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9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713029" cy="42304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0688"/>
            <a:ext cx="10319657" cy="25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9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" y="113211"/>
            <a:ext cx="6871063" cy="3873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13"/>
            <a:ext cx="9204144" cy="22948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71360" y="217715"/>
            <a:ext cx="194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创建</a:t>
            </a:r>
            <a:r>
              <a:rPr lang="zh-CN" altLang="en-US" sz="1600" dirty="0" smtClean="0"/>
              <a:t>索引</a:t>
            </a:r>
            <a:r>
              <a:rPr lang="zh-CN" altLang="en-US" sz="1600" dirty="0" smtClean="0"/>
              <a:t>方式二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52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7" y="231185"/>
            <a:ext cx="8163673" cy="51071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12480" y="209006"/>
            <a:ext cx="194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查看</a:t>
            </a:r>
            <a:r>
              <a:rPr lang="zh-CN" altLang="en-US" sz="1600" dirty="0" smtClean="0"/>
              <a:t>索引</a:t>
            </a:r>
            <a:r>
              <a:rPr lang="zh-CN" altLang="en-US" sz="1600" dirty="0" smtClean="0"/>
              <a:t>方式二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635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47789" cy="36663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5663"/>
            <a:ext cx="7776073" cy="22280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63841" y="3753395"/>
            <a:ext cx="380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至少有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个副本没有被分配就是黄色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062" y="4237010"/>
            <a:ext cx="5571938" cy="21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2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" y="1064989"/>
            <a:ext cx="8421733" cy="51334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971" y="478971"/>
            <a:ext cx="32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</a:t>
            </a:r>
            <a:r>
              <a:rPr lang="zh-CN" altLang="en-US" dirty="0" smtClean="0"/>
              <a:t>索引</a:t>
            </a:r>
            <a:r>
              <a:rPr lang="zh-CN" altLang="en-US" dirty="0" smtClean="0"/>
              <a:t>健康状态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68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9" y="391887"/>
            <a:ext cx="7454130" cy="33020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18" y="3718961"/>
            <a:ext cx="7277780" cy="30171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93875" y="365760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删除索引方式一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3252652" y="3714206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删除</a:t>
            </a:r>
            <a:r>
              <a:rPr lang="zh-CN" altLang="en-US" sz="1400" dirty="0" smtClean="0"/>
              <a:t>索引</a:t>
            </a:r>
            <a:r>
              <a:rPr lang="zh-CN" altLang="en-US" sz="1400" dirty="0" smtClean="0"/>
              <a:t>方式二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88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373" cy="39101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71018" y="130628"/>
            <a:ext cx="154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查看索引方式二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390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</Words>
  <Application>Microsoft Office PowerPoint</Application>
  <PresentationFormat>宽屏</PresentationFormat>
  <Paragraphs>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37</cp:revision>
  <dcterms:created xsi:type="dcterms:W3CDTF">2023-01-13T14:09:25Z</dcterms:created>
  <dcterms:modified xsi:type="dcterms:W3CDTF">2023-01-13T14:27:55Z</dcterms:modified>
</cp:coreProperties>
</file>