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6" r:id="rId9"/>
    <p:sldId id="267" r:id="rId10"/>
    <p:sldId id="268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FDED-C93F-4006-911E-28281F8E031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37F6-319E-4E06-A302-B30480DEA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77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FDED-C93F-4006-911E-28281F8E031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37F6-319E-4E06-A302-B30480DEA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24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FDED-C93F-4006-911E-28281F8E031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37F6-319E-4E06-A302-B30480DEA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23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FDED-C93F-4006-911E-28281F8E031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37F6-319E-4E06-A302-B30480DEA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75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FDED-C93F-4006-911E-28281F8E031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37F6-319E-4E06-A302-B30480DEA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7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FDED-C93F-4006-911E-28281F8E031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37F6-319E-4E06-A302-B30480DEA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FDED-C93F-4006-911E-28281F8E031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37F6-319E-4E06-A302-B30480DEA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5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FDED-C93F-4006-911E-28281F8E031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37F6-319E-4E06-A302-B30480DEA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54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FDED-C93F-4006-911E-28281F8E031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37F6-319E-4E06-A302-B30480DEA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2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FDED-C93F-4006-911E-28281F8E031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37F6-319E-4E06-A302-B30480DEA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51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FDED-C93F-4006-911E-28281F8E031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37F6-319E-4E06-A302-B30480DEA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4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FFDED-C93F-4006-911E-28281F8E031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937F6-319E-4E06-A302-B30480DEA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07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13" y="214583"/>
            <a:ext cx="5353050" cy="2562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882" y="583473"/>
            <a:ext cx="6061404" cy="55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4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3509" y="383176"/>
            <a:ext cx="517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新建索引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55" y="3037930"/>
            <a:ext cx="2731906" cy="10486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4" y="769219"/>
            <a:ext cx="5186499" cy="20425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77" y="2542562"/>
            <a:ext cx="2116183" cy="4999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079" y="2057825"/>
            <a:ext cx="6868367" cy="445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0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87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90915" cy="28389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0346"/>
            <a:ext cx="62865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4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05621" cy="22381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337" y="1999833"/>
            <a:ext cx="7480663" cy="482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1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6718" y="156755"/>
            <a:ext cx="251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查看分词效果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7" y="534336"/>
            <a:ext cx="5381897" cy="13569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74" y="2475808"/>
            <a:ext cx="3742958" cy="32892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775" y="551784"/>
            <a:ext cx="5766842" cy="15097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7365" y="2386147"/>
            <a:ext cx="3044124" cy="31870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36572" y="2394857"/>
            <a:ext cx="1428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默认以每个单词进行拆分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522823" y="2303417"/>
            <a:ext cx="1428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默认以每个汉字进行拆分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45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9" y="739957"/>
            <a:ext cx="4635170" cy="13065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53" y="2721974"/>
            <a:ext cx="5339138" cy="231158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7715" y="2264228"/>
            <a:ext cx="517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默认以所有内容为文本进行拆分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17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" y="45474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索引的主要数据类型</a:t>
            </a:r>
          </a:p>
          <a:p>
            <a:endParaRPr lang="zh-CN" altLang="en-US" dirty="0"/>
          </a:p>
          <a:p>
            <a:r>
              <a:rPr lang="zh-CN" altLang="en-US" dirty="0"/>
              <a:t>- text, keyword, string</a:t>
            </a:r>
          </a:p>
          <a:p>
            <a:r>
              <a:rPr lang="zh-CN" altLang="en-US" dirty="0"/>
              <a:t>- long, integer, short, byte </a:t>
            </a:r>
          </a:p>
          <a:p>
            <a:r>
              <a:rPr lang="zh-CN" altLang="en-US" dirty="0"/>
              <a:t>- double, float</a:t>
            </a:r>
          </a:p>
          <a:p>
            <a:r>
              <a:rPr lang="zh-CN" altLang="en-US" dirty="0"/>
              <a:t>- boolean</a:t>
            </a:r>
          </a:p>
          <a:p>
            <a:r>
              <a:rPr lang="zh-CN" altLang="en-US" dirty="0"/>
              <a:t>- date</a:t>
            </a:r>
          </a:p>
          <a:p>
            <a:r>
              <a:rPr lang="zh-CN" altLang="en-US" dirty="0"/>
              <a:t>- object</a:t>
            </a:r>
          </a:p>
        </p:txBody>
      </p:sp>
    </p:spTree>
    <p:extLst>
      <p:ext uri="{BB962C8B-B14F-4D97-AF65-F5344CB8AC3E}">
        <p14:creationId xmlns:p14="http://schemas.microsoft.com/office/powerpoint/2010/main" val="419344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3509" y="383176"/>
            <a:ext cx="517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新建索引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14" y="822416"/>
            <a:ext cx="5097651" cy="2007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76" y="2836001"/>
            <a:ext cx="2759801" cy="9327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309" y="1541417"/>
            <a:ext cx="7724503" cy="486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9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3509" y="383176"/>
            <a:ext cx="517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新建索引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68" y="837481"/>
            <a:ext cx="5115352" cy="196667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3" y="2828926"/>
            <a:ext cx="2731906" cy="10486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915" y="1994869"/>
            <a:ext cx="7432494" cy="46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3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3509" y="383176"/>
            <a:ext cx="517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新建索引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2828926"/>
            <a:ext cx="2731906" cy="1048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53" y="777240"/>
            <a:ext cx="5125538" cy="20185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794" y="1929404"/>
            <a:ext cx="7073673" cy="45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83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63</Words>
  <Application>Microsoft Office PowerPoint</Application>
  <PresentationFormat>宽屏</PresentationFormat>
  <Paragraphs>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29</cp:revision>
  <dcterms:created xsi:type="dcterms:W3CDTF">2023-01-13T16:42:11Z</dcterms:created>
  <dcterms:modified xsi:type="dcterms:W3CDTF">2023-01-14T07:09:04Z</dcterms:modified>
</cp:coreProperties>
</file>