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4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6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7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3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0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A8B1-13E4-43AC-B22B-FBD40A5B7A80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D722-8553-46CF-9FAD-12FF47A5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3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7" y="857795"/>
            <a:ext cx="5850067" cy="1719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766" y="435429"/>
            <a:ext cx="16023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615256"/>
            <a:ext cx="2827428" cy="30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011146"/>
            <a:ext cx="6006737" cy="3344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4766" y="435429"/>
            <a:ext cx="16023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2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7" y="856434"/>
            <a:ext cx="6281510" cy="1712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4766" y="435429"/>
            <a:ext cx="16023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" y="2588148"/>
            <a:ext cx="3103109" cy="3122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916" y="871559"/>
            <a:ext cx="6195646" cy="1660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69" y="2580392"/>
            <a:ext cx="4755518" cy="23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963634"/>
            <a:ext cx="6579417" cy="37352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4766" y="435429"/>
            <a:ext cx="237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乐观锁涉及参数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2571" y="2849732"/>
            <a:ext cx="1793289" cy="39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7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1084908"/>
            <a:ext cx="6377404" cy="40151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4766" y="435429"/>
            <a:ext cx="557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</a:t>
            </a:r>
            <a:r>
              <a:rPr lang="zh-CN" altLang="en-US" dirty="0" smtClean="0"/>
              <a:t>乐观锁涉及参数后</a:t>
            </a:r>
            <a:r>
              <a:rPr lang="zh-CN" altLang="en-US" dirty="0" smtClean="0"/>
              <a:t>修改数据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4" y="5086905"/>
            <a:ext cx="2661221" cy="876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51" y="1064737"/>
            <a:ext cx="6311999" cy="34096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29779" y="4838330"/>
            <a:ext cx="46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primary_term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等于现有的；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_ </a:t>
            </a:r>
            <a:r>
              <a:rPr lang="en-US" altLang="zh-CN" dirty="0" err="1" smtClean="0"/>
              <a:t>seq_no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等于现有的 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09" y="220708"/>
            <a:ext cx="8696325" cy="6381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940" y="40534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官网文档地址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92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</cp:revision>
  <dcterms:created xsi:type="dcterms:W3CDTF">2023-01-14T08:43:32Z</dcterms:created>
  <dcterms:modified xsi:type="dcterms:W3CDTF">2023-01-14T09:01:03Z</dcterms:modified>
</cp:coreProperties>
</file>