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3E5E7-3707-488C-81BA-1634591E7ACE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67328-91FE-4E69-B596-82D956C5E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67328-91FE-4E69-B596-82D956C5ED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6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A194-1F20-4EA2-8540-5B2636C7725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D6E-489C-4E0E-A79D-21D414D53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A194-1F20-4EA2-8540-5B2636C7725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D6E-489C-4E0E-A79D-21D414D53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2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A194-1F20-4EA2-8540-5B2636C7725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D6E-489C-4E0E-A79D-21D414D53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6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A194-1F20-4EA2-8540-5B2636C7725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D6E-489C-4E0E-A79D-21D414D53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1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A194-1F20-4EA2-8540-5B2636C7725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D6E-489C-4E0E-A79D-21D414D53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5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A194-1F20-4EA2-8540-5B2636C7725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D6E-489C-4E0E-A79D-21D414D53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85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A194-1F20-4EA2-8540-5B2636C7725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D6E-489C-4E0E-A79D-21D414D53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A194-1F20-4EA2-8540-5B2636C7725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D6E-489C-4E0E-A79D-21D414D53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A194-1F20-4EA2-8540-5B2636C7725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D6E-489C-4E0E-A79D-21D414D53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A194-1F20-4EA2-8540-5B2636C7725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D6E-489C-4E0E-A79D-21D414D53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0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A194-1F20-4EA2-8540-5B2636C7725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DD6E-489C-4E0E-A79D-21D414D53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3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A194-1F20-4EA2-8540-5B2636C7725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DDD6E-489C-4E0E-A79D-21D414D53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5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748"/>
            <a:ext cx="12192000" cy="54442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flipH="1">
            <a:off x="175939" y="413238"/>
            <a:ext cx="116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分页查询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38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49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16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4" y="230506"/>
            <a:ext cx="12192000" cy="66274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flipH="1">
            <a:off x="158353" y="263769"/>
            <a:ext cx="325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深度分页就是搜索的深浅度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3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351"/>
            <a:ext cx="12192000" cy="66992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rot="10800000" flipH="1" flipV="1">
            <a:off x="228689" y="4932483"/>
            <a:ext cx="5073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在获取第</a:t>
            </a:r>
            <a:r>
              <a:rPr lang="en-US" altLang="zh-CN" smtClean="0"/>
              <a:t>9999</a:t>
            </a:r>
            <a:r>
              <a:rPr lang="zh-CN" altLang="en-US" smtClean="0"/>
              <a:t>条到</a:t>
            </a:r>
            <a:r>
              <a:rPr lang="en-US" altLang="zh-CN" smtClean="0"/>
              <a:t>10009</a:t>
            </a:r>
            <a:r>
              <a:rPr lang="zh-CN" altLang="en-US" smtClean="0"/>
              <a:t>条数据的时候，其实每个分片都会拿到</a:t>
            </a:r>
            <a:r>
              <a:rPr lang="en-US" altLang="zh-CN" smtClean="0"/>
              <a:t>10009</a:t>
            </a:r>
            <a:r>
              <a:rPr lang="zh-CN" altLang="en-US" smtClean="0"/>
              <a:t>条数据，然后集合在一起，总共是</a:t>
            </a:r>
            <a:r>
              <a:rPr lang="en-US" altLang="zh-CN" smtClean="0"/>
              <a:t>10009*3=30027</a:t>
            </a:r>
            <a:r>
              <a:rPr lang="zh-CN" altLang="en-US" smtClean="0"/>
              <a:t>条数据，针对</a:t>
            </a:r>
            <a:r>
              <a:rPr lang="en-US" altLang="zh-CN" smtClean="0"/>
              <a:t>30027</a:t>
            </a:r>
            <a:r>
              <a:rPr lang="zh-CN" altLang="en-US" smtClean="0"/>
              <a:t>数据再次做排序处理，最终会获取最后</a:t>
            </a:r>
            <a:r>
              <a:rPr lang="en-US" altLang="zh-CN" smtClean="0"/>
              <a:t>10</a:t>
            </a:r>
            <a:r>
              <a:rPr lang="zh-CN" altLang="en-US" smtClean="0"/>
              <a:t>条数据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4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546" y="105508"/>
            <a:ext cx="136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查询搜索量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193"/>
            <a:ext cx="12192000" cy="52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8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278"/>
            <a:ext cx="8062546" cy="2032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0"/>
            <a:ext cx="312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提升搜索量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突破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条限制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6098"/>
            <a:ext cx="8763000" cy="392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8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885" y="105508"/>
            <a:ext cx="115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scroll </a:t>
            </a:r>
            <a:r>
              <a:rPr lang="zh-CN" altLang="en-US" dirty="0"/>
              <a:t>滚动搜索：先查询出一些数据，然后再紧接着依次往下查询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794"/>
            <a:ext cx="7187482" cy="31843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0"/>
            <a:ext cx="80772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6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32163"/>
            <a:ext cx="12194931" cy="57258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246184"/>
            <a:ext cx="1003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在第一次查询的时候会有一个滚动</a:t>
            </a:r>
            <a:r>
              <a:rPr lang="en-US" altLang="zh-CN" dirty="0"/>
              <a:t>id</a:t>
            </a:r>
            <a:r>
              <a:rPr lang="zh-CN" altLang="en-US" dirty="0"/>
              <a:t>，相当于一</a:t>
            </a:r>
            <a:r>
              <a:rPr lang="zh-CN" altLang="en-US" dirty="0" smtClean="0"/>
              <a:t>个锚标</a:t>
            </a:r>
            <a:r>
              <a:rPr lang="zh-CN" altLang="en-US" dirty="0"/>
              <a:t>记 ，随后再次滚动搜索会需要上一次搜索的 锚标记，根据这个进行下一次的搜索请求，每次搜索都是基于一个历史的数据快照</a:t>
            </a:r>
          </a:p>
        </p:txBody>
      </p:sp>
    </p:spTree>
    <p:extLst>
      <p:ext uri="{BB962C8B-B14F-4D97-AF65-F5344CB8AC3E}">
        <p14:creationId xmlns:p14="http://schemas.microsoft.com/office/powerpoint/2010/main" val="301214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21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40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138</Words>
  <Application>Microsoft Office PowerPoint</Application>
  <PresentationFormat>宽屏</PresentationFormat>
  <Paragraphs>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24</cp:revision>
  <dcterms:created xsi:type="dcterms:W3CDTF">2023-01-25T09:06:02Z</dcterms:created>
  <dcterms:modified xsi:type="dcterms:W3CDTF">2023-01-25T09:56:07Z</dcterms:modified>
</cp:coreProperties>
</file>