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33C-D433-40AF-A17C-EE8DE2664ED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F67-A629-4317-8633-8E520D064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33C-D433-40AF-A17C-EE8DE2664ED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F67-A629-4317-8633-8E520D064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33C-D433-40AF-A17C-EE8DE2664ED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F67-A629-4317-8633-8E520D064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46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33C-D433-40AF-A17C-EE8DE2664ED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F67-A629-4317-8633-8E520D064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33C-D433-40AF-A17C-EE8DE2664ED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F67-A629-4317-8633-8E520D064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73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33C-D433-40AF-A17C-EE8DE2664ED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F67-A629-4317-8633-8E520D064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4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33C-D433-40AF-A17C-EE8DE2664ED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F67-A629-4317-8633-8E520D064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33C-D433-40AF-A17C-EE8DE2664ED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F67-A629-4317-8633-8E520D064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3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33C-D433-40AF-A17C-EE8DE2664ED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F67-A629-4317-8633-8E520D064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8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33C-D433-40AF-A17C-EE8DE2664ED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F67-A629-4317-8633-8E520D064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0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133C-D433-40AF-A17C-EE8DE2664ED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DEF67-A629-4317-8633-8E520D064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55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133C-D433-40AF-A17C-EE8DE2664EDC}" type="datetimeFigureOut">
              <a:rPr lang="zh-CN" altLang="en-US" smtClean="0"/>
              <a:t>2023/1/25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EF67-A629-4317-8633-8E520D064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7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5055"/>
            <a:ext cx="12192000" cy="566487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7392" y="298938"/>
            <a:ext cx="27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批量查询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13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193"/>
            <a:ext cx="12192000" cy="54350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7392" y="298938"/>
            <a:ext cx="27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批量查询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78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46" y="3960375"/>
            <a:ext cx="8853854" cy="28976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8938" y="430823"/>
            <a:ext cx="2391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批量新增文档数据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metadata </a:t>
            </a:r>
            <a:r>
              <a:rPr lang="zh-CN" altLang="en-US" dirty="0" smtClean="0"/>
              <a:t>指定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54" y="3947746"/>
            <a:ext cx="273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重复插入会报错，但不影响未重复报错的数据插入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523" y="0"/>
            <a:ext cx="8446477" cy="34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4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8938" y="430823"/>
            <a:ext cx="2391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create </a:t>
            </a:r>
            <a:r>
              <a:rPr lang="zh-CN" altLang="en-US" dirty="0" smtClean="0"/>
              <a:t>创建已有</a:t>
            </a:r>
            <a:r>
              <a:rPr lang="en-US" altLang="zh-CN" dirty="0" smtClean="0"/>
              <a:t>id</a:t>
            </a:r>
            <a:r>
              <a:rPr lang="zh-CN" altLang="en-US" dirty="0" smtClean="0"/>
              <a:t>文档，在 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中指定 </a:t>
            </a:r>
            <a:r>
              <a:rPr lang="en-US" altLang="zh-CN" dirty="0" smtClean="0"/>
              <a:t>index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type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81354" y="3947746"/>
            <a:ext cx="273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重复插入会报错，但不影响未重复报错的数据插入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131" y="0"/>
            <a:ext cx="7540869" cy="36312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15" y="3712479"/>
            <a:ext cx="7637585" cy="31455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25315" y="1688123"/>
            <a:ext cx="2162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index </a:t>
            </a:r>
            <a:r>
              <a:rPr lang="zh-CN" altLang="en-US" dirty="0" smtClean="0"/>
              <a:t>创建，已有文档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会被覆盖，不存在的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则会增加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50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1354" y="290146"/>
            <a:ext cx="308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update</a:t>
            </a:r>
            <a:r>
              <a:rPr lang="zh-CN" altLang="en-US" sz="1600" dirty="0" smtClean="0"/>
              <a:t>更新部分文档数据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54" y="0"/>
            <a:ext cx="7338646" cy="3446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585" y="3512709"/>
            <a:ext cx="7602415" cy="334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1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713" y="0"/>
            <a:ext cx="6842288" cy="32971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1354" y="290146"/>
            <a:ext cx="308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delete </a:t>
            </a:r>
            <a:r>
              <a:rPr lang="zh-CN" altLang="en-US" sz="1600" dirty="0" smtClean="0"/>
              <a:t>批量操作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5230"/>
            <a:ext cx="9214536" cy="36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4108" y="202223"/>
            <a:ext cx="2092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综合批量各种操作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292" y="0"/>
            <a:ext cx="8182707" cy="3835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2238"/>
            <a:ext cx="8066255" cy="30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62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91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34</cp:revision>
  <dcterms:created xsi:type="dcterms:W3CDTF">2023-01-25T10:14:51Z</dcterms:created>
  <dcterms:modified xsi:type="dcterms:W3CDTF">2023-01-25T12:34:52Z</dcterms:modified>
</cp:coreProperties>
</file>