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8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5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1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0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8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1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3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5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6491-3487-4836-91A2-66068E0F2053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9B42-FEAB-4231-A57C-0C18BBFA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5726"/>
            <a:ext cx="12192000" cy="283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4" y="816185"/>
            <a:ext cx="5591908" cy="15982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7054" y="298938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4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11" y="0"/>
            <a:ext cx="6195889" cy="38333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" y="754640"/>
            <a:ext cx="5591908" cy="15982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0445"/>
            <a:ext cx="5548777" cy="1987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84777"/>
            <a:ext cx="12192000" cy="2273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054" y="298938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71" y="809625"/>
            <a:ext cx="3409950" cy="1123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7054" y="298938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846" y="2294792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更新文档数据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63" y="2857499"/>
            <a:ext cx="4941708" cy="3668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269" y="5292970"/>
            <a:ext cx="6662994" cy="12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862" y="465992"/>
            <a:ext cx="24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文档数据的查询与删除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41" y="1207842"/>
            <a:ext cx="4619625" cy="3000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008" y="1216379"/>
            <a:ext cx="6585438" cy="905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851" y="2629036"/>
            <a:ext cx="6467841" cy="17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1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315" y="325315"/>
            <a:ext cx="163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实现分页搜索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0" y="937845"/>
            <a:ext cx="7713947" cy="20691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40615" y="984738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预设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条数据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91" y="3278066"/>
            <a:ext cx="6867525" cy="3238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31" y="5738734"/>
            <a:ext cx="7060223" cy="7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6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277" y="202223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实现高</a:t>
            </a:r>
            <a:r>
              <a:rPr lang="zh-CN" altLang="en-US" dirty="0" smtClean="0"/>
              <a:t>亮和排序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3287"/>
            <a:ext cx="7350369" cy="9847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54" y="5998069"/>
            <a:ext cx="6494585" cy="859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051" y="0"/>
            <a:ext cx="5720591" cy="4193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131" y="4194108"/>
            <a:ext cx="4062046" cy="773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51" y="1028700"/>
            <a:ext cx="5348781" cy="3094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15" y="4343841"/>
            <a:ext cx="5140569" cy="7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29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28</cp:revision>
  <dcterms:created xsi:type="dcterms:W3CDTF">2023-01-26T06:22:33Z</dcterms:created>
  <dcterms:modified xsi:type="dcterms:W3CDTF">2023-01-31T07:16:32Z</dcterms:modified>
</cp:coreProperties>
</file>