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C2E3-B3B0-48B4-9919-B42F5B78E07E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347F-ADF2-4925-9564-06EC5F105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16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C2E3-B3B0-48B4-9919-B42F5B78E07E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347F-ADF2-4925-9564-06EC5F105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8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C2E3-B3B0-48B4-9919-B42F5B78E07E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347F-ADF2-4925-9564-06EC5F105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C2E3-B3B0-48B4-9919-B42F5B78E07E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347F-ADF2-4925-9564-06EC5F105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20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C2E3-B3B0-48B4-9919-B42F5B78E07E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347F-ADF2-4925-9564-06EC5F105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90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C2E3-B3B0-48B4-9919-B42F5B78E07E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347F-ADF2-4925-9564-06EC5F105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74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C2E3-B3B0-48B4-9919-B42F5B78E07E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347F-ADF2-4925-9564-06EC5F105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3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C2E3-B3B0-48B4-9919-B42F5B78E07E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347F-ADF2-4925-9564-06EC5F105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78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C2E3-B3B0-48B4-9919-B42F5B78E07E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347F-ADF2-4925-9564-06EC5F105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7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C2E3-B3B0-48B4-9919-B42F5B78E07E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347F-ADF2-4925-9564-06EC5F105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57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C2E3-B3B0-48B4-9919-B42F5B78E07E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347F-ADF2-4925-9564-06EC5F105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42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C2E3-B3B0-48B4-9919-B42F5B78E07E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1347F-ADF2-4925-9564-06EC5F105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88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3375"/>
            <a:ext cx="109347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2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57162"/>
            <a:ext cx="1011555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6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404812"/>
            <a:ext cx="119824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6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973"/>
            <a:ext cx="12192000" cy="639805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8601" y="4572000"/>
            <a:ext cx="63392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tracker</a:t>
            </a:r>
            <a:r>
              <a:rPr lang="zh-CN" altLang="en-US" sz="1400" dirty="0" smtClean="0"/>
              <a:t>：追踪者服务器，主要用于协调调度，可以起到负载均衡的作用，记录</a:t>
            </a:r>
            <a:r>
              <a:rPr lang="en-US" altLang="zh-CN" sz="1400" dirty="0" err="1" smtClean="0"/>
              <a:t>storaqe</a:t>
            </a:r>
            <a:r>
              <a:rPr lang="zh-CN" altLang="en-US" sz="1400" dirty="0" smtClean="0"/>
              <a:t>的相关状态信息；</a:t>
            </a:r>
          </a:p>
          <a:p>
            <a:endParaRPr lang="zh-CN" altLang="en-US" sz="1400" dirty="0" smtClean="0"/>
          </a:p>
          <a:p>
            <a:r>
              <a:rPr lang="en-US" altLang="zh-CN" sz="1400" dirty="0" smtClean="0"/>
              <a:t>storage</a:t>
            </a:r>
            <a:r>
              <a:rPr lang="zh-CN" altLang="en-US" sz="1400" dirty="0" smtClean="0"/>
              <a:t>：存储服务器，用于保存文件以及文件的元数据信息；</a:t>
            </a:r>
          </a:p>
          <a:p>
            <a:endParaRPr lang="zh-CN" altLang="en-US" sz="1400" dirty="0" smtClean="0"/>
          </a:p>
          <a:p>
            <a:r>
              <a:rPr lang="en-US" altLang="zh-CN" sz="1400" dirty="0" smtClean="0"/>
              <a:t>group</a:t>
            </a:r>
            <a:r>
              <a:rPr lang="zh-CN" altLang="en-US" sz="1400" dirty="0" smtClean="0"/>
              <a:t>：组，同组节点提供冗余备份，不同组用于扩容；</a:t>
            </a:r>
          </a:p>
          <a:p>
            <a:endParaRPr lang="zh-CN" altLang="en-US" sz="1400" dirty="0" smtClean="0"/>
          </a:p>
          <a:p>
            <a:r>
              <a:rPr lang="en-US" altLang="zh-CN" sz="1400" dirty="0" err="1" smtClean="0"/>
              <a:t>mata</a:t>
            </a:r>
            <a:r>
              <a:rPr lang="en-US" altLang="zh-CN" sz="1400" dirty="0" smtClean="0"/>
              <a:t> data</a:t>
            </a:r>
            <a:r>
              <a:rPr lang="zh-CN" altLang="en-US" sz="1400" dirty="0" smtClean="0"/>
              <a:t>：文件的元数据信息，比如长宽信息，图片后缀，视频的帧数等。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899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42862"/>
            <a:ext cx="1020127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5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64" y="0"/>
            <a:ext cx="10751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16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76</Words>
  <Application>Microsoft Office PowerPoint</Application>
  <PresentationFormat>宽屏</PresentationFormat>
  <Paragraphs>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14</cp:revision>
  <dcterms:created xsi:type="dcterms:W3CDTF">2023-02-02T01:25:45Z</dcterms:created>
  <dcterms:modified xsi:type="dcterms:W3CDTF">2023-02-02T02:27:10Z</dcterms:modified>
</cp:coreProperties>
</file>