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1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4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2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95BB-0770-4900-8613-DC17EA616750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9DD2-BC70-4DFC-AEE8-F8FE3C2D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33475"/>
            <a:ext cx="10763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8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6" y="758337"/>
            <a:ext cx="6134100" cy="40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561" y="228600"/>
            <a:ext cx="18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tracker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2" y="1477108"/>
            <a:ext cx="5100638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40" y="1477107"/>
            <a:ext cx="5423345" cy="2979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485" y="5240215"/>
            <a:ext cx="25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 </a:t>
            </a:r>
            <a:r>
              <a:rPr lang="en-US" altLang="zh-CN" dirty="0" smtClean="0"/>
              <a:t>tracker </a:t>
            </a:r>
            <a:r>
              <a:rPr lang="zh-CN" altLang="en-US" dirty="0" smtClean="0"/>
              <a:t>的工作目录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65" y="5808418"/>
            <a:ext cx="94107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8" y="800833"/>
            <a:ext cx="10496550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485" y="298938"/>
            <a:ext cx="25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 </a:t>
            </a:r>
            <a:r>
              <a:rPr lang="en-US" altLang="zh-CN" dirty="0" smtClean="0"/>
              <a:t>tracker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6" y="2002579"/>
            <a:ext cx="10146323" cy="1013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454" y="1471246"/>
            <a:ext cx="28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tracker </a:t>
            </a:r>
            <a:r>
              <a:rPr lang="zh-CN" altLang="en-US" dirty="0" smtClean="0"/>
              <a:t>服务启动情况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9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2023-02-04T12:42:23Z</dcterms:created>
  <dcterms:modified xsi:type="dcterms:W3CDTF">2023-02-04T12:51:34Z</dcterms:modified>
</cp:coreProperties>
</file>